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6:54:57.173" v="7" actId="2696"/>
      <pc:docMkLst>
        <pc:docMk/>
      </pc:docMkLst>
      <pc:sldChg chg="del">
        <pc:chgData name="Trista Truemper" userId="99575bce-dddb-4818-bb07-b293fdd98daa" providerId="ADAL" clId="{96BEC130-7C21-40B0-B90E-88C03787DAB9}" dt="2026-02-27T16:48:14.548" v="0" actId="2696"/>
        <pc:sldMkLst>
          <pc:docMk/>
          <pc:sldMk cId="0" sldId="256"/>
        </pc:sldMkLst>
      </pc:sldChg>
      <pc:sldChg chg="del">
        <pc:chgData name="Trista Truemper" userId="99575bce-dddb-4818-bb07-b293fdd98daa" providerId="ADAL" clId="{96BEC130-7C21-40B0-B90E-88C03787DAB9}" dt="2026-02-27T16:48:18.330" v="1" actId="2696"/>
        <pc:sldMkLst>
          <pc:docMk/>
          <pc:sldMk cId="0" sldId="257"/>
        </pc:sldMkLst>
      </pc:sldChg>
      <pc:sldChg chg="del">
        <pc:chgData name="Trista Truemper" userId="99575bce-dddb-4818-bb07-b293fdd98daa" providerId="ADAL" clId="{96BEC130-7C21-40B0-B90E-88C03787DAB9}" dt="2026-02-27T16:54:57.173" v="7" actId="2696"/>
        <pc:sldMkLst>
          <pc:docMk/>
          <pc:sldMk cId="0" sldId="259"/>
        </pc:sldMkLst>
      </pc:sldChg>
      <pc:sldChg chg="del">
        <pc:chgData name="Trista Truemper" userId="99575bce-dddb-4818-bb07-b293fdd98daa" providerId="ADAL" clId="{96BEC130-7C21-40B0-B90E-88C03787DAB9}" dt="2026-02-27T16:48:35.938" v="6" actId="2696"/>
        <pc:sldMkLst>
          <pc:docMk/>
          <pc:sldMk cId="0" sldId="260"/>
        </pc:sldMkLst>
      </pc:sldChg>
      <pc:sldChg chg="del">
        <pc:chgData name="Trista Truemper" userId="99575bce-dddb-4818-bb07-b293fdd98daa" providerId="ADAL" clId="{96BEC130-7C21-40B0-B90E-88C03787DAB9}" dt="2026-02-27T16:48:30.722" v="5" actId="2696"/>
        <pc:sldMkLst>
          <pc:docMk/>
          <pc:sldMk cId="0" sldId="261"/>
        </pc:sldMkLst>
      </pc:sldChg>
      <pc:sldChg chg="del">
        <pc:chgData name="Trista Truemper" userId="99575bce-dddb-4818-bb07-b293fdd98daa" providerId="ADAL" clId="{96BEC130-7C21-40B0-B90E-88C03787DAB9}" dt="2026-02-27T16:48:27.849" v="4" actId="2696"/>
        <pc:sldMkLst>
          <pc:docMk/>
          <pc:sldMk cId="0" sldId="262"/>
        </pc:sldMkLst>
      </pc:sldChg>
      <pc:sldChg chg="del">
        <pc:chgData name="Trista Truemper" userId="99575bce-dddb-4818-bb07-b293fdd98daa" providerId="ADAL" clId="{96BEC130-7C21-40B0-B90E-88C03787DAB9}" dt="2026-02-27T16:48:25.362" v="3" actId="2696"/>
        <pc:sldMkLst>
          <pc:docMk/>
          <pc:sldMk cId="0" sldId="263"/>
        </pc:sldMkLst>
      </pc:sldChg>
      <pc:sldChg chg="del">
        <pc:chgData name="Trista Truemper" userId="99575bce-dddb-4818-bb07-b293fdd98daa" providerId="ADAL" clId="{96BEC130-7C21-40B0-B90E-88C03787DAB9}" dt="2026-02-27T16:48:23.607" v="2" actId="2696"/>
        <pc:sldMkLst>
          <pc:docMk/>
          <pc:sldMk cId="0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classified staff positions for campus.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salary: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fixed duration: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hourly: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41FB7-3CB7-2186-94F5-0E9BEF5BA3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3593174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temporaryemployment/upcoming-chang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331724" y="231775"/>
            <a:ext cx="6505575" cy="9053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85" dirty="0"/>
              <a:t>UW</a:t>
            </a:r>
            <a:r>
              <a:rPr spc="-40" dirty="0"/>
              <a:t> </a:t>
            </a:r>
            <a:r>
              <a:rPr lang="en-US" spc="-75" dirty="0"/>
              <a:t>Funded Classified staff (campus)</a:t>
            </a:r>
            <a:endParaRPr spc="-10" dirty="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85509" y="5540628"/>
            <a:ext cx="784860" cy="946150"/>
            <a:chOff x="5985509" y="5540628"/>
            <a:chExt cx="784860" cy="946150"/>
          </a:xfrm>
        </p:grpSpPr>
        <p:sp>
          <p:nvSpPr>
            <p:cNvPr id="3" name="object 3"/>
            <p:cNvSpPr/>
            <p:nvPr/>
          </p:nvSpPr>
          <p:spPr>
            <a:xfrm>
              <a:off x="5996939" y="5552058"/>
              <a:ext cx="718185" cy="838835"/>
            </a:xfrm>
            <a:custGeom>
              <a:avLst/>
              <a:gdLst/>
              <a:ahLst/>
              <a:cxnLst/>
              <a:rect l="l" t="t" r="r" b="b"/>
              <a:pathLst>
                <a:path w="718184" h="838835">
                  <a:moveTo>
                    <a:pt x="0" y="0"/>
                  </a:moveTo>
                  <a:lnTo>
                    <a:pt x="0" y="383286"/>
                  </a:lnTo>
                  <a:lnTo>
                    <a:pt x="718185" y="383286"/>
                  </a:lnTo>
                  <a:lnTo>
                    <a:pt x="718185" y="838453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60260" y="637679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333" y="1874520"/>
            <a:ext cx="109855" cy="354330"/>
            <a:chOff x="3934333" y="1874520"/>
            <a:chExt cx="109855" cy="354330"/>
          </a:xfrm>
        </p:grpSpPr>
        <p:sp>
          <p:nvSpPr>
            <p:cNvPr id="6" name="object 6"/>
            <p:cNvSpPr/>
            <p:nvPr/>
          </p:nvSpPr>
          <p:spPr>
            <a:xfrm>
              <a:off x="3989197" y="1885950"/>
              <a:ext cx="635" cy="247015"/>
            </a:xfrm>
            <a:custGeom>
              <a:avLst/>
              <a:gdLst/>
              <a:ahLst/>
              <a:cxnLst/>
              <a:rect l="l" t="t" r="r" b="b"/>
              <a:pathLst>
                <a:path w="635" h="247014">
                  <a:moveTo>
                    <a:pt x="38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34333" y="21189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737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4570729"/>
            <a:ext cx="109855" cy="401320"/>
            <a:chOff x="1659635" y="4570729"/>
            <a:chExt cx="109855" cy="401320"/>
          </a:xfrm>
        </p:grpSpPr>
        <p:sp>
          <p:nvSpPr>
            <p:cNvPr id="9" name="object 9"/>
            <p:cNvSpPr/>
            <p:nvPr/>
          </p:nvSpPr>
          <p:spPr>
            <a:xfrm>
              <a:off x="1714499" y="457072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59635" y="48623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026" y="4627879"/>
            <a:ext cx="109855" cy="401320"/>
            <a:chOff x="5923026" y="4627879"/>
            <a:chExt cx="109855" cy="401320"/>
          </a:xfrm>
        </p:grpSpPr>
        <p:sp>
          <p:nvSpPr>
            <p:cNvPr id="12" name="object 12"/>
            <p:cNvSpPr/>
            <p:nvPr/>
          </p:nvSpPr>
          <p:spPr>
            <a:xfrm>
              <a:off x="5977890" y="462787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23026" y="49194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3188970"/>
            <a:ext cx="4367530" cy="645160"/>
            <a:chOff x="1659635" y="3188970"/>
            <a:chExt cx="4367530" cy="645160"/>
          </a:xfrm>
        </p:grpSpPr>
        <p:sp>
          <p:nvSpPr>
            <p:cNvPr id="15" name="object 15"/>
            <p:cNvSpPr/>
            <p:nvPr/>
          </p:nvSpPr>
          <p:spPr>
            <a:xfrm>
              <a:off x="1714499" y="3200400"/>
              <a:ext cx="2274570" cy="476884"/>
            </a:xfrm>
            <a:custGeom>
              <a:avLst/>
              <a:gdLst/>
              <a:ahLst/>
              <a:cxnLst/>
              <a:rect l="l" t="t" r="r" b="b"/>
              <a:pathLst>
                <a:path w="2274570" h="476885">
                  <a:moveTo>
                    <a:pt x="2274570" y="0"/>
                  </a:moveTo>
                  <a:lnTo>
                    <a:pt x="2274570" y="228600"/>
                  </a:lnTo>
                  <a:lnTo>
                    <a:pt x="0" y="228600"/>
                  </a:lnTo>
                  <a:lnTo>
                    <a:pt x="0" y="47663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9635" y="3663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89069" y="3429000"/>
              <a:ext cx="1983105" cy="309245"/>
            </a:xfrm>
            <a:custGeom>
              <a:avLst/>
              <a:gdLst/>
              <a:ahLst/>
              <a:cxnLst/>
              <a:rect l="l" t="t" r="r" b="b"/>
              <a:pathLst>
                <a:path w="1983104" h="309245">
                  <a:moveTo>
                    <a:pt x="0" y="0"/>
                  </a:moveTo>
                  <a:lnTo>
                    <a:pt x="1983104" y="0"/>
                  </a:lnTo>
                  <a:lnTo>
                    <a:pt x="1983104" y="30873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17310" y="3724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361055" y="1457324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Faculty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22884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33013" y="25366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7339" y="6499859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8194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33655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61567" y="3998426"/>
            <a:ext cx="90868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43625" y="648715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628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95"/>
              </a:spcBef>
            </a:pPr>
            <a:endParaRPr sz="1200">
              <a:latin typeface="Times New Roman"/>
              <a:cs typeface="Times New Roman"/>
            </a:endParaRPr>
          </a:p>
          <a:p>
            <a:pPr marL="330835" marR="25400" indent="-296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54879" y="6711527"/>
            <a:ext cx="107505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</a:t>
            </a:r>
            <a:endParaRPr sz="1200">
              <a:latin typeface="Arial"/>
              <a:cs typeface="Arial"/>
            </a:endParaRPr>
          </a:p>
          <a:p>
            <a:pPr marL="381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14875" y="6507480"/>
            <a:ext cx="1153795" cy="7594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937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</a:t>
            </a:r>
            <a:endParaRPr sz="1200" dirty="0">
              <a:latin typeface="Arial"/>
              <a:cs typeface="Arial"/>
            </a:endParaRPr>
          </a:p>
          <a:p>
            <a:pPr marL="43815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Duration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57275" y="37807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3835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4566" y="6225285"/>
            <a:ext cx="109855" cy="307975"/>
            <a:chOff x="3004566" y="6225285"/>
            <a:chExt cx="109855" cy="307975"/>
          </a:xfrm>
        </p:grpSpPr>
        <p:sp>
          <p:nvSpPr>
            <p:cNvPr id="34" name="object 34"/>
            <p:cNvSpPr/>
            <p:nvPr/>
          </p:nvSpPr>
          <p:spPr>
            <a:xfrm>
              <a:off x="3059430" y="6236715"/>
              <a:ext cx="0" cy="200660"/>
            </a:xfrm>
            <a:custGeom>
              <a:avLst/>
              <a:gdLst/>
              <a:ahLst/>
              <a:cxnLst/>
              <a:rect l="l" t="t" r="r" b="b"/>
              <a:pathLst>
                <a:path h="200660">
                  <a:moveTo>
                    <a:pt x="0" y="0"/>
                  </a:moveTo>
                  <a:lnTo>
                    <a:pt x="0" y="200406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04566" y="642340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610357" y="6818207"/>
            <a:ext cx="8388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57450" y="65189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586729" y="3972010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43525" y="383794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795" rIns="0" bIns="0" rtlCol="0">
            <a:spAutoFit/>
          </a:bodyPr>
          <a:lstStyle/>
          <a:p>
            <a:pPr marL="243204" marR="233679" indent="-635" algn="just">
              <a:lnSpc>
                <a:spcPts val="1320"/>
              </a:lnSpc>
              <a:spcBef>
                <a:spcPts val="10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3401948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984"/>
                </a:moveTo>
                <a:lnTo>
                  <a:pt x="861618" y="76885"/>
                </a:lnTo>
                <a:lnTo>
                  <a:pt x="834732" y="36855"/>
                </a:lnTo>
                <a:lnTo>
                  <a:pt x="794740" y="9880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80"/>
                </a:lnTo>
                <a:lnTo>
                  <a:pt x="36779" y="36855"/>
                </a:lnTo>
                <a:lnTo>
                  <a:pt x="9855" y="76885"/>
                </a:lnTo>
                <a:lnTo>
                  <a:pt x="0" y="125984"/>
                </a:lnTo>
                <a:lnTo>
                  <a:pt x="0" y="358394"/>
                </a:lnTo>
                <a:lnTo>
                  <a:pt x="9855" y="407479"/>
                </a:lnTo>
                <a:lnTo>
                  <a:pt x="36779" y="447471"/>
                </a:lnTo>
                <a:lnTo>
                  <a:pt x="76771" y="474395"/>
                </a:lnTo>
                <a:lnTo>
                  <a:pt x="125857" y="484251"/>
                </a:lnTo>
                <a:lnTo>
                  <a:pt x="745617" y="484251"/>
                </a:lnTo>
                <a:lnTo>
                  <a:pt x="794740" y="474395"/>
                </a:lnTo>
                <a:lnTo>
                  <a:pt x="834732" y="447471"/>
                </a:lnTo>
                <a:lnTo>
                  <a:pt x="861631" y="407479"/>
                </a:lnTo>
                <a:lnTo>
                  <a:pt x="871474" y="358394"/>
                </a:lnTo>
                <a:lnTo>
                  <a:pt x="871474" y="1259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650481" y="3485845"/>
            <a:ext cx="831215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2100" y="48577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79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467" y="0"/>
                </a:lnTo>
                <a:lnTo>
                  <a:pt x="132384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74" y="89268"/>
                </a:lnTo>
                <a:lnTo>
                  <a:pt x="6426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26" y="561848"/>
                </a:lnTo>
                <a:lnTo>
                  <a:pt x="24574" y="605015"/>
                </a:lnTo>
                <a:lnTo>
                  <a:pt x="52743" y="641540"/>
                </a:lnTo>
                <a:lnTo>
                  <a:pt x="89255" y="669734"/>
                </a:lnTo>
                <a:lnTo>
                  <a:pt x="132384" y="687882"/>
                </a:lnTo>
                <a:lnTo>
                  <a:pt x="18046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472810" y="4915027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7850" y="5686424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677027" y="5679440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6475" y="5686424"/>
            <a:ext cx="257175" cy="175895"/>
          </a:xfrm>
          <a:custGeom>
            <a:avLst/>
            <a:gdLst/>
            <a:ahLst/>
            <a:cxnLst/>
            <a:rect l="l" t="t" r="r" b="b"/>
            <a:pathLst>
              <a:path w="257175" h="175895">
                <a:moveTo>
                  <a:pt x="257175" y="45593"/>
                </a:moveTo>
                <a:lnTo>
                  <a:pt x="254266" y="27813"/>
                </a:lnTo>
                <a:lnTo>
                  <a:pt x="246329" y="13322"/>
                </a:lnTo>
                <a:lnTo>
                  <a:pt x="234505" y="3581"/>
                </a:lnTo>
                <a:lnTo>
                  <a:pt x="219964" y="0"/>
                </a:lnTo>
                <a:lnTo>
                  <a:pt x="37084" y="0"/>
                </a:lnTo>
                <a:lnTo>
                  <a:pt x="22606" y="3581"/>
                </a:lnTo>
                <a:lnTo>
                  <a:pt x="10820" y="13322"/>
                </a:lnTo>
                <a:lnTo>
                  <a:pt x="2895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895" y="147586"/>
                </a:lnTo>
                <a:lnTo>
                  <a:pt x="10820" y="162077"/>
                </a:lnTo>
                <a:lnTo>
                  <a:pt x="22606" y="171818"/>
                </a:lnTo>
                <a:lnTo>
                  <a:pt x="37084" y="175387"/>
                </a:lnTo>
                <a:lnTo>
                  <a:pt x="219964" y="175387"/>
                </a:lnTo>
                <a:lnTo>
                  <a:pt x="234505" y="171818"/>
                </a:lnTo>
                <a:lnTo>
                  <a:pt x="246329" y="162077"/>
                </a:lnTo>
                <a:lnTo>
                  <a:pt x="254266" y="147586"/>
                </a:lnTo>
                <a:lnTo>
                  <a:pt x="257175" y="129794"/>
                </a:lnTo>
                <a:lnTo>
                  <a:pt x="257175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130544" y="5679440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6845" y="5923915"/>
            <a:ext cx="803910" cy="583565"/>
            <a:chOff x="5236845" y="5923915"/>
            <a:chExt cx="803910" cy="583565"/>
          </a:xfrm>
        </p:grpSpPr>
        <p:sp>
          <p:nvSpPr>
            <p:cNvPr id="49" name="object 49"/>
            <p:cNvSpPr/>
            <p:nvPr/>
          </p:nvSpPr>
          <p:spPr>
            <a:xfrm>
              <a:off x="5291709" y="5935345"/>
              <a:ext cx="737870" cy="475615"/>
            </a:xfrm>
            <a:custGeom>
              <a:avLst/>
              <a:gdLst/>
              <a:ahLst/>
              <a:cxnLst/>
              <a:rect l="l" t="t" r="r" b="b"/>
              <a:pathLst>
                <a:path w="737870" h="475614">
                  <a:moveTo>
                    <a:pt x="737615" y="0"/>
                  </a:moveTo>
                  <a:lnTo>
                    <a:pt x="0" y="0"/>
                  </a:lnTo>
                  <a:lnTo>
                    <a:pt x="0" y="475614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236845" y="639724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850" y="4829174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80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517" y="0"/>
                </a:lnTo>
                <a:lnTo>
                  <a:pt x="132410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61" y="89268"/>
                </a:lnTo>
                <a:lnTo>
                  <a:pt x="6413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13" y="561848"/>
                </a:lnTo>
                <a:lnTo>
                  <a:pt x="24561" y="605015"/>
                </a:lnTo>
                <a:lnTo>
                  <a:pt x="52743" y="641540"/>
                </a:lnTo>
                <a:lnTo>
                  <a:pt x="89242" y="669734"/>
                </a:lnTo>
                <a:lnTo>
                  <a:pt x="132410" y="687882"/>
                </a:lnTo>
                <a:lnTo>
                  <a:pt x="18051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185773" y="4886325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99260" y="5512053"/>
            <a:ext cx="1958339" cy="725170"/>
            <a:chOff x="1699260" y="5512053"/>
            <a:chExt cx="1958339" cy="725170"/>
          </a:xfrm>
        </p:grpSpPr>
        <p:sp>
          <p:nvSpPr>
            <p:cNvPr id="54" name="object 54"/>
            <p:cNvSpPr/>
            <p:nvPr/>
          </p:nvSpPr>
          <p:spPr>
            <a:xfrm>
              <a:off x="1710690" y="5523483"/>
              <a:ext cx="654685" cy="381000"/>
            </a:xfrm>
            <a:custGeom>
              <a:avLst/>
              <a:gdLst/>
              <a:ahLst/>
              <a:cxnLst/>
              <a:rect l="l" t="t" r="r" b="b"/>
              <a:pathLst>
                <a:path w="654685" h="381000">
                  <a:moveTo>
                    <a:pt x="0" y="0"/>
                  </a:moveTo>
                  <a:lnTo>
                    <a:pt x="0" y="381000"/>
                  </a:lnTo>
                  <a:lnTo>
                    <a:pt x="654558" y="38100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51532" y="584961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0" y="0"/>
                  </a:moveTo>
                  <a:lnTo>
                    <a:pt x="0" y="109727"/>
                  </a:lnTo>
                  <a:lnTo>
                    <a:pt x="109728" y="54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71650" y="5684392"/>
              <a:ext cx="257175" cy="175895"/>
            </a:xfrm>
            <a:custGeom>
              <a:avLst/>
              <a:gdLst/>
              <a:ahLst/>
              <a:cxnLst/>
              <a:rect l="l" t="t" r="r" b="b"/>
              <a:pathLst>
                <a:path w="257175" h="175895">
                  <a:moveTo>
                    <a:pt x="257175" y="45593"/>
                  </a:moveTo>
                  <a:lnTo>
                    <a:pt x="254266" y="27863"/>
                  </a:lnTo>
                  <a:lnTo>
                    <a:pt x="246329" y="13373"/>
                  </a:lnTo>
                  <a:lnTo>
                    <a:pt x="234505" y="3594"/>
                  </a:lnTo>
                  <a:lnTo>
                    <a:pt x="219964" y="0"/>
                  </a:lnTo>
                  <a:lnTo>
                    <a:pt x="37084" y="0"/>
                  </a:lnTo>
                  <a:lnTo>
                    <a:pt x="22606" y="3594"/>
                  </a:lnTo>
                  <a:lnTo>
                    <a:pt x="10820" y="13373"/>
                  </a:lnTo>
                  <a:lnTo>
                    <a:pt x="2895" y="2786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895" y="147612"/>
                  </a:lnTo>
                  <a:lnTo>
                    <a:pt x="10820" y="162140"/>
                  </a:lnTo>
                  <a:lnTo>
                    <a:pt x="22606" y="171932"/>
                  </a:lnTo>
                  <a:lnTo>
                    <a:pt x="37084" y="175514"/>
                  </a:lnTo>
                  <a:lnTo>
                    <a:pt x="219964" y="175514"/>
                  </a:lnTo>
                  <a:lnTo>
                    <a:pt x="234505" y="171932"/>
                  </a:lnTo>
                  <a:lnTo>
                    <a:pt x="246329" y="162140"/>
                  </a:lnTo>
                  <a:lnTo>
                    <a:pt x="254266" y="147612"/>
                  </a:lnTo>
                  <a:lnTo>
                    <a:pt x="257175" y="129794"/>
                  </a:lnTo>
                  <a:lnTo>
                    <a:pt x="257175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461260" y="5572124"/>
              <a:ext cx="1196340" cy="664845"/>
            </a:xfrm>
            <a:custGeom>
              <a:avLst/>
              <a:gdLst/>
              <a:ahLst/>
              <a:cxnLst/>
              <a:rect l="l" t="t" r="r" b="b"/>
              <a:pathLst>
                <a:path w="1196339" h="664845">
                  <a:moveTo>
                    <a:pt x="1196340" y="172847"/>
                  </a:moveTo>
                  <a:lnTo>
                    <a:pt x="1190180" y="126796"/>
                  </a:lnTo>
                  <a:lnTo>
                    <a:pt x="1172806" y="85483"/>
                  </a:lnTo>
                  <a:lnTo>
                    <a:pt x="1145819" y="50520"/>
                  </a:lnTo>
                  <a:lnTo>
                    <a:pt x="1110856" y="23533"/>
                  </a:lnTo>
                  <a:lnTo>
                    <a:pt x="1069543" y="6159"/>
                  </a:lnTo>
                  <a:lnTo>
                    <a:pt x="1023493" y="0"/>
                  </a:lnTo>
                  <a:lnTo>
                    <a:pt x="172847" y="0"/>
                  </a:lnTo>
                  <a:lnTo>
                    <a:pt x="126746" y="6159"/>
                  </a:lnTo>
                  <a:lnTo>
                    <a:pt x="85407" y="23533"/>
                  </a:lnTo>
                  <a:lnTo>
                    <a:pt x="50457" y="50520"/>
                  </a:lnTo>
                  <a:lnTo>
                    <a:pt x="23495" y="85483"/>
                  </a:lnTo>
                  <a:lnTo>
                    <a:pt x="6134" y="126796"/>
                  </a:lnTo>
                  <a:lnTo>
                    <a:pt x="0" y="172847"/>
                  </a:lnTo>
                  <a:lnTo>
                    <a:pt x="0" y="491871"/>
                  </a:lnTo>
                  <a:lnTo>
                    <a:pt x="6134" y="537870"/>
                  </a:lnTo>
                  <a:lnTo>
                    <a:pt x="23495" y="579158"/>
                  </a:lnTo>
                  <a:lnTo>
                    <a:pt x="50457" y="614095"/>
                  </a:lnTo>
                  <a:lnTo>
                    <a:pt x="85407" y="641070"/>
                  </a:lnTo>
                  <a:lnTo>
                    <a:pt x="126746" y="658444"/>
                  </a:lnTo>
                  <a:lnTo>
                    <a:pt x="172847" y="664591"/>
                  </a:lnTo>
                  <a:lnTo>
                    <a:pt x="1023493" y="664591"/>
                  </a:lnTo>
                  <a:lnTo>
                    <a:pt x="1069543" y="658444"/>
                  </a:lnTo>
                  <a:lnTo>
                    <a:pt x="1110856" y="641070"/>
                  </a:lnTo>
                  <a:lnTo>
                    <a:pt x="1145819" y="614095"/>
                  </a:lnTo>
                  <a:lnTo>
                    <a:pt x="1172806" y="579158"/>
                  </a:lnTo>
                  <a:lnTo>
                    <a:pt x="1190180" y="537870"/>
                  </a:lnTo>
                  <a:lnTo>
                    <a:pt x="1196340" y="491871"/>
                  </a:lnTo>
                  <a:lnTo>
                    <a:pt x="1196340" y="17284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2644901" y="5614542"/>
            <a:ext cx="83058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86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Employee sporadically scheduled?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9" name="object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8260" y="5686425"/>
            <a:ext cx="803910" cy="813435"/>
            <a:chOff x="918260" y="5686425"/>
            <a:chExt cx="803910" cy="813435"/>
          </a:xfrm>
        </p:grpSpPr>
        <p:sp>
          <p:nvSpPr>
            <p:cNvPr id="60" name="object 60"/>
            <p:cNvSpPr/>
            <p:nvPr/>
          </p:nvSpPr>
          <p:spPr>
            <a:xfrm>
              <a:off x="973124" y="5906770"/>
              <a:ext cx="737870" cy="497205"/>
            </a:xfrm>
            <a:custGeom>
              <a:avLst/>
              <a:gdLst/>
              <a:ahLst/>
              <a:cxnLst/>
              <a:rect l="l" t="t" r="r" b="b"/>
              <a:pathLst>
                <a:path w="737869" h="497204">
                  <a:moveTo>
                    <a:pt x="737565" y="0"/>
                  </a:moveTo>
                  <a:lnTo>
                    <a:pt x="0" y="0"/>
                  </a:lnTo>
                  <a:lnTo>
                    <a:pt x="0" y="49695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18260" y="639000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370203" y="5686424"/>
              <a:ext cx="259079" cy="175895"/>
            </a:xfrm>
            <a:custGeom>
              <a:avLst/>
              <a:gdLst/>
              <a:ahLst/>
              <a:cxnLst/>
              <a:rect l="l" t="t" r="r" b="b"/>
              <a:pathLst>
                <a:path w="259080" h="175895">
                  <a:moveTo>
                    <a:pt x="258572" y="45593"/>
                  </a:moveTo>
                  <a:lnTo>
                    <a:pt x="255638" y="27813"/>
                  </a:lnTo>
                  <a:lnTo>
                    <a:pt x="247662" y="13322"/>
                  </a:lnTo>
                  <a:lnTo>
                    <a:pt x="235800" y="3581"/>
                  </a:lnTo>
                  <a:lnTo>
                    <a:pt x="221234" y="0"/>
                  </a:lnTo>
                  <a:lnTo>
                    <a:pt x="37338" y="0"/>
                  </a:lnTo>
                  <a:lnTo>
                    <a:pt x="22758" y="3581"/>
                  </a:lnTo>
                  <a:lnTo>
                    <a:pt x="10896" y="13322"/>
                  </a:lnTo>
                  <a:lnTo>
                    <a:pt x="2921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921" y="147586"/>
                  </a:lnTo>
                  <a:lnTo>
                    <a:pt x="10896" y="162077"/>
                  </a:lnTo>
                  <a:lnTo>
                    <a:pt x="22758" y="171818"/>
                  </a:lnTo>
                  <a:lnTo>
                    <a:pt x="37338" y="175387"/>
                  </a:lnTo>
                  <a:lnTo>
                    <a:pt x="221234" y="175387"/>
                  </a:lnTo>
                  <a:lnTo>
                    <a:pt x="235800" y="171818"/>
                  </a:lnTo>
                  <a:lnTo>
                    <a:pt x="247662" y="162077"/>
                  </a:lnTo>
                  <a:lnTo>
                    <a:pt x="255638" y="147586"/>
                  </a:lnTo>
                  <a:lnTo>
                    <a:pt x="258572" y="129794"/>
                  </a:lnTo>
                  <a:lnTo>
                    <a:pt x="258572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388491" y="5679135"/>
            <a:ext cx="597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r>
              <a:rPr sz="900" dirty="0">
                <a:solidFill>
                  <a:srgbClr val="252525"/>
                </a:solidFill>
                <a:latin typeface="Arial"/>
                <a:cs typeface="Arial"/>
              </a:rPr>
              <a:t>	</a:t>
            </a: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0428" y="6286500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189223" y="6279641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524" y="5172074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601" y="125857"/>
                </a:moveTo>
                <a:lnTo>
                  <a:pt x="861733" y="76784"/>
                </a:lnTo>
                <a:lnTo>
                  <a:pt x="834809" y="36791"/>
                </a:lnTo>
                <a:lnTo>
                  <a:pt x="794816" y="9867"/>
                </a:lnTo>
                <a:lnTo>
                  <a:pt x="745744" y="0"/>
                </a:lnTo>
                <a:lnTo>
                  <a:pt x="125984" y="0"/>
                </a:lnTo>
                <a:lnTo>
                  <a:pt x="76822" y="9867"/>
                </a:lnTo>
                <a:lnTo>
                  <a:pt x="36791" y="36791"/>
                </a:lnTo>
                <a:lnTo>
                  <a:pt x="9855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55" y="407352"/>
                </a:lnTo>
                <a:lnTo>
                  <a:pt x="36791" y="447344"/>
                </a:lnTo>
                <a:lnTo>
                  <a:pt x="76822" y="474268"/>
                </a:lnTo>
                <a:lnTo>
                  <a:pt x="125984" y="484124"/>
                </a:lnTo>
                <a:lnTo>
                  <a:pt x="745744" y="484124"/>
                </a:lnTo>
                <a:lnTo>
                  <a:pt x="794816" y="474268"/>
                </a:lnTo>
                <a:lnTo>
                  <a:pt x="834809" y="447344"/>
                </a:lnTo>
                <a:lnTo>
                  <a:pt x="861733" y="407352"/>
                </a:lnTo>
                <a:lnTo>
                  <a:pt x="871601" y="358267"/>
                </a:lnTo>
                <a:lnTo>
                  <a:pt x="871601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578097" y="5256657"/>
            <a:ext cx="831215" cy="288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9457" y="6717601"/>
            <a:ext cx="56705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1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5461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Date Placeholder 68">
            <a:extLst>
              <a:ext uri="{FF2B5EF4-FFF2-40B4-BE49-F238E27FC236}">
                <a16:creationId xmlns:a16="http://schemas.microsoft.com/office/drawing/2014/main" id="{C3EEEB5F-0A27-6403-0351-2FD57C03C02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0" name="Slide Number Placeholder 69">
            <a:extLst>
              <a:ext uri="{FF2B5EF4-FFF2-40B4-BE49-F238E27FC236}">
                <a16:creationId xmlns:a16="http://schemas.microsoft.com/office/drawing/2014/main" id="{FA225830-74DC-8A5D-89FB-1D963C9BE67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https://uwnetid.sharepoint.com/:p:/s/uwhr_web_document_library/IQDTYR68jSUoSKXQlcXIqkb6AXpKJntKTd7-5Gx_fGhaJPs?e=ibiECF</PermanentLinks>
  </documentManagement>
</p:properties>
</file>

<file path=customXml/itemProps1.xml><?xml version="1.0" encoding="utf-8"?>
<ds:datastoreItem xmlns:ds="http://schemas.openxmlformats.org/officeDocument/2006/customXml" ds:itemID="{383E5FB3-C6DA-43CE-A09C-9BF0528657DA}"/>
</file>

<file path=customXml/itemProps2.xml><?xml version="1.0" encoding="utf-8"?>
<ds:datastoreItem xmlns:ds="http://schemas.openxmlformats.org/officeDocument/2006/customXml" ds:itemID="{27C137D0-BAA9-457F-896B-451A19080CD5}"/>
</file>

<file path=customXml/itemProps3.xml><?xml version="1.0" encoding="utf-8"?>
<ds:datastoreItem xmlns:ds="http://schemas.openxmlformats.org/officeDocument/2006/customXml" ds:itemID="{3BB6698A-6BDD-4F69-B336-68CEC01B0516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150</Words>
  <Application>Microsoft Office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Encode Sans Normal</vt:lpstr>
      <vt:lpstr>Times New Roman</vt:lpstr>
      <vt:lpstr>Office Theme</vt:lpstr>
      <vt:lpstr>UW Funded Classified staff (campus)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 UW Classified Staff (Campus)</dc:title>
  <dc:creator>Jessica B. Rudy</dc:creator>
  <cp:keywords>Position management</cp:keywords>
  <cp:lastModifiedBy>Trista Truemper</cp:lastModifiedBy>
  <cp:revision>58</cp:revision>
  <dcterms:created xsi:type="dcterms:W3CDTF">2026-02-12T23:27:39Z</dcterms:created>
  <dcterms:modified xsi:type="dcterms:W3CDTF">2026-02-27T16:55:00Z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