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Metadata/LabelInfo.xml" ContentType="application/vnd.ms-office.classificationlabel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4" r:id="rId2"/>
  </p:sldIdLst>
  <p:sldSz cx="7772400" cy="10058400"/>
  <p:notesSz cx="7772400" cy="10058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9419" autoAdjust="0"/>
  </p:normalViewPr>
  <p:slideViewPr>
    <p:cSldViewPr>
      <p:cViewPr varScale="1">
        <p:scale>
          <a:sx n="69" d="100"/>
          <a:sy n="69" d="100"/>
        </p:scale>
        <p:origin x="3114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12" Type="http://schemas.openxmlformats.org/officeDocument/2006/relationships/customXml" Target="../customXml/item3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11" Type="http://schemas.openxmlformats.org/officeDocument/2006/relationships/customXml" Target="../customXml/item2.xml"/><Relationship Id="rId5" Type="http://schemas.openxmlformats.org/officeDocument/2006/relationships/presProps" Target="presProps.xml"/><Relationship Id="rId10" Type="http://schemas.openxmlformats.org/officeDocument/2006/relationships/customXml" Target="../customXml/item1.xml"/><Relationship Id="rId4" Type="http://schemas.openxmlformats.org/officeDocument/2006/relationships/handoutMaster" Target="handoutMasters/handout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rista Truemper" userId="99575bce-dddb-4818-bb07-b293fdd98daa" providerId="ADAL" clId="{96BEC130-7C21-40B0-B90E-88C03787DAB9}"/>
    <pc:docChg chg="delSld">
      <pc:chgData name="Trista Truemper" userId="99575bce-dddb-4818-bb07-b293fdd98daa" providerId="ADAL" clId="{96BEC130-7C21-40B0-B90E-88C03787DAB9}" dt="2026-02-27T16:58:43.335" v="0" actId="2696"/>
      <pc:docMkLst>
        <pc:docMk/>
      </pc:docMkLst>
      <pc:sldChg chg="del">
        <pc:chgData name="Trista Truemper" userId="99575bce-dddb-4818-bb07-b293fdd98daa" providerId="ADAL" clId="{96BEC130-7C21-40B0-B90E-88C03787DAB9}" dt="2026-02-27T16:58:43.335" v="0" actId="2696"/>
        <pc:sldMkLst>
          <pc:docMk/>
          <pc:sldMk cId="0" sldId="261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33198FD-0B09-FE91-6B0D-434F83097DF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743B9BC-99AF-3134-00D2-C65E2C36B64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402138" y="0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C6575C-8FA1-491A-8937-7BF585BD24F7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52A080-ECEE-E3C6-B959-5B1F096A263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553575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/>
              <a:t>UWHR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CC001E-67FB-9AED-F680-2C1B95F88F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402138" y="9553575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A7C47F-A7D5-4D72-B786-5FFB16C89A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440168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402138" y="0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9A3CFE-1F02-4F49-9776-B115CF8C7C5F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74925" y="1257300"/>
            <a:ext cx="2622550" cy="339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77875" y="4840288"/>
            <a:ext cx="6216650" cy="39608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53575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/>
              <a:t>UWHR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402138" y="9553575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EEF555-07F1-4F5A-8431-9B1A63C1D5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487045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UWHR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EEF555-07F1-4F5A-8431-9B1A63C1D51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5633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2930" y="3118104"/>
            <a:ext cx="6606540" cy="21122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1" i="0">
                <a:solidFill>
                  <a:srgbClr val="33006E"/>
                </a:solidFill>
                <a:latin typeface="Encode Sans Normal"/>
                <a:cs typeface="Encode Sans Norm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5860" y="5632704"/>
            <a:ext cx="5440680" cy="2514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14300">
              <a:lnSpc>
                <a:spcPct val="100000"/>
              </a:lnSpc>
              <a:spcBef>
                <a:spcPts val="25"/>
              </a:spcBef>
            </a:pPr>
            <a:r>
              <a:rPr dirty="0"/>
              <a:t>Revised</a:t>
            </a:r>
            <a:r>
              <a:rPr spc="-35" dirty="0"/>
              <a:t> </a:t>
            </a:r>
            <a:r>
              <a:rPr dirty="0"/>
              <a:t>July</a:t>
            </a:r>
            <a:r>
              <a:rPr spc="-40" dirty="0"/>
              <a:t> </a:t>
            </a:r>
            <a:r>
              <a:rPr spc="-20" dirty="0"/>
              <a:t>2022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2/12/2026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rgbClr val="33006E"/>
                </a:solidFill>
                <a:latin typeface="Encode Sans Normal"/>
                <a:cs typeface="Encode Sans Norm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14300">
              <a:lnSpc>
                <a:spcPct val="100000"/>
              </a:lnSpc>
              <a:spcBef>
                <a:spcPts val="25"/>
              </a:spcBef>
            </a:pPr>
            <a:r>
              <a:rPr dirty="0"/>
              <a:t>Revised</a:t>
            </a:r>
            <a:r>
              <a:rPr spc="-35" dirty="0"/>
              <a:t> </a:t>
            </a:r>
            <a:r>
              <a:rPr dirty="0"/>
              <a:t>July</a:t>
            </a:r>
            <a:r>
              <a:rPr spc="-40" dirty="0"/>
              <a:t> </a:t>
            </a:r>
            <a:r>
              <a:rPr spc="-20" dirty="0"/>
              <a:t>2022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2/12/2026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rgbClr val="33006E"/>
                </a:solidFill>
                <a:latin typeface="Encode Sans Normal"/>
                <a:cs typeface="Encode Sans Norm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88620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002786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14300">
              <a:lnSpc>
                <a:spcPct val="100000"/>
              </a:lnSpc>
              <a:spcBef>
                <a:spcPts val="25"/>
              </a:spcBef>
            </a:pPr>
            <a:r>
              <a:rPr dirty="0"/>
              <a:t>Revised</a:t>
            </a:r>
            <a:r>
              <a:rPr spc="-35" dirty="0"/>
              <a:t> </a:t>
            </a:r>
            <a:r>
              <a:rPr dirty="0"/>
              <a:t>July</a:t>
            </a:r>
            <a:r>
              <a:rPr spc="-40" dirty="0"/>
              <a:t> </a:t>
            </a:r>
            <a:r>
              <a:rPr spc="-20" dirty="0"/>
              <a:t>2022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2/12/2026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rgbClr val="33006E"/>
                </a:solidFill>
                <a:latin typeface="Encode Sans Normal"/>
                <a:cs typeface="Encode Sans Norm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14300">
              <a:lnSpc>
                <a:spcPct val="100000"/>
              </a:lnSpc>
              <a:spcBef>
                <a:spcPts val="25"/>
              </a:spcBef>
            </a:pPr>
            <a:r>
              <a:rPr dirty="0"/>
              <a:t>Revised</a:t>
            </a:r>
            <a:r>
              <a:rPr spc="-35" dirty="0"/>
              <a:t> </a:t>
            </a:r>
            <a:r>
              <a:rPr dirty="0"/>
              <a:t>July</a:t>
            </a:r>
            <a:r>
              <a:rPr spc="-40" dirty="0"/>
              <a:t> </a:t>
            </a:r>
            <a:r>
              <a:rPr spc="-20" dirty="0"/>
              <a:t>2022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2/12/2026</a:t>
            </a: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14300">
              <a:lnSpc>
                <a:spcPct val="100000"/>
              </a:lnSpc>
              <a:spcBef>
                <a:spcPts val="25"/>
              </a:spcBef>
            </a:pPr>
            <a:r>
              <a:rPr dirty="0"/>
              <a:t>Revised</a:t>
            </a:r>
            <a:r>
              <a:rPr spc="-35" dirty="0"/>
              <a:t> </a:t>
            </a:r>
            <a:r>
              <a:rPr dirty="0"/>
              <a:t>July</a:t>
            </a:r>
            <a:r>
              <a:rPr spc="-40" dirty="0"/>
              <a:t> </a:t>
            </a:r>
            <a:r>
              <a:rPr spc="-20" dirty="0"/>
              <a:t>2022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2/12/2026</a:t>
            </a: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7772400" cy="10058400"/>
          </a:xfrm>
          <a:custGeom>
            <a:avLst/>
            <a:gdLst/>
            <a:ahLst/>
            <a:cxnLst/>
            <a:rect l="l" t="t" r="r" b="b"/>
            <a:pathLst>
              <a:path w="7772400" h="10058400">
                <a:moveTo>
                  <a:pt x="0" y="10058400"/>
                </a:moveTo>
                <a:lnTo>
                  <a:pt x="7772400" y="10058400"/>
                </a:lnTo>
                <a:lnTo>
                  <a:pt x="7772400" y="0"/>
                </a:lnTo>
                <a:lnTo>
                  <a:pt x="0" y="0"/>
                </a:lnTo>
                <a:lnTo>
                  <a:pt x="0" y="100584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634" y="269875"/>
            <a:ext cx="3061335" cy="482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1" i="0">
                <a:solidFill>
                  <a:srgbClr val="33006E"/>
                </a:solidFill>
                <a:latin typeface="Encode Sans Normal"/>
                <a:cs typeface="Encode Sans Norm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8620" y="2313432"/>
            <a:ext cx="6995160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516369" y="9579884"/>
            <a:ext cx="957579" cy="19700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14300">
              <a:lnSpc>
                <a:spcPct val="100000"/>
              </a:lnSpc>
              <a:spcBef>
                <a:spcPts val="25"/>
              </a:spcBef>
            </a:pPr>
            <a:r>
              <a:rPr dirty="0"/>
              <a:t>Revised</a:t>
            </a:r>
            <a:r>
              <a:rPr spc="-35" dirty="0"/>
              <a:t> </a:t>
            </a:r>
            <a:r>
              <a:rPr dirty="0"/>
              <a:t>July</a:t>
            </a:r>
            <a:r>
              <a:rPr spc="-40" dirty="0"/>
              <a:t> </a:t>
            </a:r>
            <a:r>
              <a:rPr spc="-20" dirty="0"/>
              <a:t>2022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88620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2/12/2026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596128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hdr="0" ftr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511546" y="5017770"/>
            <a:ext cx="109855" cy="754380"/>
            <a:chOff x="5511546" y="5017770"/>
            <a:chExt cx="109855" cy="754380"/>
          </a:xfrm>
        </p:grpSpPr>
        <p:sp>
          <p:nvSpPr>
            <p:cNvPr id="3" name="object 3"/>
            <p:cNvSpPr/>
            <p:nvPr/>
          </p:nvSpPr>
          <p:spPr>
            <a:xfrm>
              <a:off x="5566410" y="5029200"/>
              <a:ext cx="34290" cy="647065"/>
            </a:xfrm>
            <a:custGeom>
              <a:avLst/>
              <a:gdLst/>
              <a:ahLst/>
              <a:cxnLst/>
              <a:rect l="l" t="t" r="r" b="b"/>
              <a:pathLst>
                <a:path w="34289" h="647064">
                  <a:moveTo>
                    <a:pt x="34289" y="0"/>
                  </a:moveTo>
                  <a:lnTo>
                    <a:pt x="0" y="0"/>
                  </a:lnTo>
                  <a:lnTo>
                    <a:pt x="0" y="646938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511546" y="5662422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840607" y="2103120"/>
            <a:ext cx="109855" cy="525780"/>
            <a:chOff x="3840607" y="2103120"/>
            <a:chExt cx="109855" cy="525780"/>
          </a:xfrm>
        </p:grpSpPr>
        <p:sp>
          <p:nvSpPr>
            <p:cNvPr id="6" name="object 6"/>
            <p:cNvSpPr/>
            <p:nvPr/>
          </p:nvSpPr>
          <p:spPr>
            <a:xfrm>
              <a:off x="3886200" y="2114550"/>
              <a:ext cx="9525" cy="418465"/>
            </a:xfrm>
            <a:custGeom>
              <a:avLst/>
              <a:gdLst/>
              <a:ahLst/>
              <a:cxnLst/>
              <a:rect l="l" t="t" r="r" b="b"/>
              <a:pathLst>
                <a:path w="9525" h="418464">
                  <a:moveTo>
                    <a:pt x="0" y="0"/>
                  </a:moveTo>
                  <a:lnTo>
                    <a:pt x="9271" y="0"/>
                  </a:lnTo>
                  <a:lnTo>
                    <a:pt x="9271" y="418338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840607" y="2519172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5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164714" y="3417570"/>
            <a:ext cx="1742439" cy="982980"/>
            <a:chOff x="2164714" y="3417570"/>
            <a:chExt cx="1742439" cy="982980"/>
          </a:xfrm>
        </p:grpSpPr>
        <p:sp>
          <p:nvSpPr>
            <p:cNvPr id="9" name="object 9"/>
            <p:cNvSpPr/>
            <p:nvPr/>
          </p:nvSpPr>
          <p:spPr>
            <a:xfrm>
              <a:off x="2219578" y="3429000"/>
              <a:ext cx="1676400" cy="875665"/>
            </a:xfrm>
            <a:custGeom>
              <a:avLst/>
              <a:gdLst/>
              <a:ahLst/>
              <a:cxnLst/>
              <a:rect l="l" t="t" r="r" b="b"/>
              <a:pathLst>
                <a:path w="1676400" h="875664">
                  <a:moveTo>
                    <a:pt x="1675892" y="0"/>
                  </a:moveTo>
                  <a:lnTo>
                    <a:pt x="1675892" y="571500"/>
                  </a:lnTo>
                  <a:lnTo>
                    <a:pt x="0" y="571500"/>
                  </a:lnTo>
                  <a:lnTo>
                    <a:pt x="0" y="875538"/>
                  </a:lnTo>
                </a:path>
              </a:pathLst>
            </a:custGeom>
            <a:ln w="22859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164714" y="4290822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5" h="109854">
                  <a:moveTo>
                    <a:pt x="109728" y="0"/>
                  </a:moveTo>
                  <a:lnTo>
                    <a:pt x="0" y="0"/>
                  </a:lnTo>
                  <a:lnTo>
                    <a:pt x="54864" y="109727"/>
                  </a:lnTo>
                  <a:lnTo>
                    <a:pt x="109728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196845" y="4960620"/>
            <a:ext cx="109855" cy="754380"/>
            <a:chOff x="2196845" y="4960620"/>
            <a:chExt cx="109855" cy="754380"/>
          </a:xfrm>
        </p:grpSpPr>
        <p:sp>
          <p:nvSpPr>
            <p:cNvPr id="12" name="object 12"/>
            <p:cNvSpPr/>
            <p:nvPr/>
          </p:nvSpPr>
          <p:spPr>
            <a:xfrm>
              <a:off x="2251709" y="4972050"/>
              <a:ext cx="34290" cy="647065"/>
            </a:xfrm>
            <a:custGeom>
              <a:avLst/>
              <a:gdLst/>
              <a:ahLst/>
              <a:cxnLst/>
              <a:rect l="l" t="t" r="r" b="b"/>
              <a:pathLst>
                <a:path w="34289" h="647064">
                  <a:moveTo>
                    <a:pt x="34289" y="0"/>
                  </a:moveTo>
                  <a:lnTo>
                    <a:pt x="0" y="0"/>
                  </a:lnTo>
                  <a:lnTo>
                    <a:pt x="0" y="646938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196845" y="5605272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5" h="109854">
                  <a:moveTo>
                    <a:pt x="109728" y="0"/>
                  </a:moveTo>
                  <a:lnTo>
                    <a:pt x="0" y="0"/>
                  </a:lnTo>
                  <a:lnTo>
                    <a:pt x="54864" y="109727"/>
                  </a:lnTo>
                  <a:lnTo>
                    <a:pt x="109728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874770" y="3989070"/>
            <a:ext cx="1720850" cy="446405"/>
            <a:chOff x="3874770" y="3989070"/>
            <a:chExt cx="1720850" cy="446405"/>
          </a:xfrm>
        </p:grpSpPr>
        <p:sp>
          <p:nvSpPr>
            <p:cNvPr id="15" name="object 15"/>
            <p:cNvSpPr/>
            <p:nvPr/>
          </p:nvSpPr>
          <p:spPr>
            <a:xfrm>
              <a:off x="3886200" y="4000500"/>
              <a:ext cx="1654810" cy="339090"/>
            </a:xfrm>
            <a:custGeom>
              <a:avLst/>
              <a:gdLst/>
              <a:ahLst/>
              <a:cxnLst/>
              <a:rect l="l" t="t" r="r" b="b"/>
              <a:pathLst>
                <a:path w="1654810" h="339089">
                  <a:moveTo>
                    <a:pt x="0" y="0"/>
                  </a:moveTo>
                  <a:lnTo>
                    <a:pt x="1654428" y="0"/>
                  </a:lnTo>
                  <a:lnTo>
                    <a:pt x="1654428" y="338963"/>
                  </a:lnTo>
                </a:path>
              </a:pathLst>
            </a:custGeom>
            <a:ln w="22859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485765" y="4325747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85" dirty="0"/>
              <a:t>RETIRED</a:t>
            </a:r>
            <a:r>
              <a:rPr spc="-30" dirty="0"/>
              <a:t> </a:t>
            </a:r>
            <a:r>
              <a:rPr spc="-85" dirty="0"/>
              <a:t>STAFF</a:t>
            </a:r>
          </a:p>
        </p:txBody>
      </p:sp>
      <p:sp>
        <p:nvSpPr>
          <p:cNvPr id="19" name="object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257677" y="1657349"/>
            <a:ext cx="1257300" cy="457200"/>
          </a:xfrm>
          <a:custGeom>
            <a:avLst/>
            <a:gdLst/>
            <a:ahLst/>
            <a:cxnLst/>
            <a:rect l="l" t="t" r="r" b="b"/>
            <a:pathLst>
              <a:path w="1257300" h="457200">
                <a:moveTo>
                  <a:pt x="1256792" y="228600"/>
                </a:moveTo>
                <a:lnTo>
                  <a:pt x="1251673" y="182537"/>
                </a:lnTo>
                <a:lnTo>
                  <a:pt x="1236992" y="139636"/>
                </a:lnTo>
                <a:lnTo>
                  <a:pt x="1213789" y="100799"/>
                </a:lnTo>
                <a:lnTo>
                  <a:pt x="1183068" y="66967"/>
                </a:lnTo>
                <a:lnTo>
                  <a:pt x="1145832" y="39052"/>
                </a:lnTo>
                <a:lnTo>
                  <a:pt x="1103122" y="17970"/>
                </a:lnTo>
                <a:lnTo>
                  <a:pt x="1055954" y="4648"/>
                </a:lnTo>
                <a:lnTo>
                  <a:pt x="1005332" y="0"/>
                </a:lnTo>
                <a:lnTo>
                  <a:pt x="251460" y="0"/>
                </a:lnTo>
                <a:lnTo>
                  <a:pt x="200799" y="4648"/>
                </a:lnTo>
                <a:lnTo>
                  <a:pt x="153606" y="17970"/>
                </a:lnTo>
                <a:lnTo>
                  <a:pt x="110883" y="39052"/>
                </a:lnTo>
                <a:lnTo>
                  <a:pt x="73672" y="66967"/>
                </a:lnTo>
                <a:lnTo>
                  <a:pt x="42951" y="100799"/>
                </a:lnTo>
                <a:lnTo>
                  <a:pt x="19761" y="139636"/>
                </a:lnTo>
                <a:lnTo>
                  <a:pt x="5105" y="182537"/>
                </a:lnTo>
                <a:lnTo>
                  <a:pt x="0" y="228600"/>
                </a:lnTo>
                <a:lnTo>
                  <a:pt x="5105" y="274675"/>
                </a:lnTo>
                <a:lnTo>
                  <a:pt x="19761" y="317576"/>
                </a:lnTo>
                <a:lnTo>
                  <a:pt x="42951" y="356412"/>
                </a:lnTo>
                <a:lnTo>
                  <a:pt x="73672" y="390245"/>
                </a:lnTo>
                <a:lnTo>
                  <a:pt x="110883" y="418160"/>
                </a:lnTo>
                <a:lnTo>
                  <a:pt x="153606" y="439242"/>
                </a:lnTo>
                <a:lnTo>
                  <a:pt x="200799" y="452564"/>
                </a:lnTo>
                <a:lnTo>
                  <a:pt x="251460" y="457200"/>
                </a:lnTo>
                <a:lnTo>
                  <a:pt x="1005332" y="457200"/>
                </a:lnTo>
                <a:lnTo>
                  <a:pt x="1055954" y="452564"/>
                </a:lnTo>
                <a:lnTo>
                  <a:pt x="1103122" y="439242"/>
                </a:lnTo>
                <a:lnTo>
                  <a:pt x="1145832" y="418160"/>
                </a:lnTo>
                <a:lnTo>
                  <a:pt x="1183055" y="390245"/>
                </a:lnTo>
                <a:lnTo>
                  <a:pt x="1213789" y="356412"/>
                </a:lnTo>
                <a:lnTo>
                  <a:pt x="1236992" y="317576"/>
                </a:lnTo>
                <a:lnTo>
                  <a:pt x="1251673" y="274675"/>
                </a:lnTo>
                <a:lnTo>
                  <a:pt x="1256792" y="228600"/>
                </a:lnTo>
                <a:close/>
              </a:path>
            </a:pathLst>
          </a:custGeom>
          <a:solidFill>
            <a:srgbClr val="4A2D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3701541" y="1744218"/>
            <a:ext cx="42037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Staff</a:t>
            </a:r>
            <a:endParaRPr sz="14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010410" y="4740614"/>
            <a:ext cx="431800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25"/>
              </a:lnSpc>
            </a:pP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Salary</a:t>
            </a:r>
            <a:endParaRPr sz="12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765935" y="4413250"/>
            <a:ext cx="920115" cy="844550"/>
          </a:xfrm>
          <a:prstGeom prst="rect">
            <a:avLst/>
          </a:prstGeom>
          <a:solidFill>
            <a:srgbClr val="D7D7D7"/>
          </a:solidFill>
        </p:spPr>
        <p:txBody>
          <a:bodyPr vert="horz" wrap="square" lIns="0" tIns="13716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80"/>
              </a:spcBef>
            </a:pPr>
            <a:endParaRPr sz="1200">
              <a:latin typeface="Times New Roman"/>
              <a:cs typeface="Times New Roman"/>
            </a:endParaRPr>
          </a:p>
          <a:p>
            <a:pPr marL="244475">
              <a:lnSpc>
                <a:spcPct val="100000"/>
              </a:lnSpc>
              <a:spcBef>
                <a:spcPts val="5"/>
              </a:spcBef>
            </a:pP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Salary</a:t>
            </a:r>
            <a:endParaRPr sz="1200">
              <a:latin typeface="Arial"/>
              <a:cs typeface="Arial"/>
            </a:endParaRPr>
          </a:p>
        </p:txBody>
      </p:sp>
      <p:sp>
        <p:nvSpPr>
          <p:cNvPr id="23" name="object 2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71723" y="2628899"/>
            <a:ext cx="1047750" cy="1028700"/>
          </a:xfrm>
          <a:custGeom>
            <a:avLst/>
            <a:gdLst/>
            <a:ahLst/>
            <a:cxnLst/>
            <a:rect l="l" t="t" r="r" b="b"/>
            <a:pathLst>
              <a:path w="1047750" h="1028700">
                <a:moveTo>
                  <a:pt x="1047369" y="514350"/>
                </a:moveTo>
                <a:lnTo>
                  <a:pt x="1045222" y="467550"/>
                </a:lnTo>
                <a:lnTo>
                  <a:pt x="1038936" y="421932"/>
                </a:lnTo>
                <a:lnTo>
                  <a:pt x="1028661" y="377659"/>
                </a:lnTo>
                <a:lnTo>
                  <a:pt x="1014615" y="334924"/>
                </a:lnTo>
                <a:lnTo>
                  <a:pt x="996962" y="293903"/>
                </a:lnTo>
                <a:lnTo>
                  <a:pt x="975893" y="254800"/>
                </a:lnTo>
                <a:lnTo>
                  <a:pt x="951598" y="217766"/>
                </a:lnTo>
                <a:lnTo>
                  <a:pt x="924255" y="183007"/>
                </a:lnTo>
                <a:lnTo>
                  <a:pt x="894041" y="150698"/>
                </a:lnTo>
                <a:lnTo>
                  <a:pt x="861148" y="121005"/>
                </a:lnTo>
                <a:lnTo>
                  <a:pt x="825766" y="94132"/>
                </a:lnTo>
                <a:lnTo>
                  <a:pt x="788073" y="70256"/>
                </a:lnTo>
                <a:lnTo>
                  <a:pt x="748258" y="49542"/>
                </a:lnTo>
                <a:lnTo>
                  <a:pt x="706501" y="32194"/>
                </a:lnTo>
                <a:lnTo>
                  <a:pt x="662978" y="18389"/>
                </a:lnTo>
                <a:lnTo>
                  <a:pt x="617893" y="8293"/>
                </a:lnTo>
                <a:lnTo>
                  <a:pt x="571423" y="2108"/>
                </a:lnTo>
                <a:lnTo>
                  <a:pt x="523748" y="0"/>
                </a:lnTo>
                <a:lnTo>
                  <a:pt x="476059" y="2108"/>
                </a:lnTo>
                <a:lnTo>
                  <a:pt x="429577" y="8293"/>
                </a:lnTo>
                <a:lnTo>
                  <a:pt x="384479" y="18389"/>
                </a:lnTo>
                <a:lnTo>
                  <a:pt x="340956" y="32194"/>
                </a:lnTo>
                <a:lnTo>
                  <a:pt x="299186" y="49542"/>
                </a:lnTo>
                <a:lnTo>
                  <a:pt x="259346" y="70256"/>
                </a:lnTo>
                <a:lnTo>
                  <a:pt x="221640" y="94132"/>
                </a:lnTo>
                <a:lnTo>
                  <a:pt x="186232" y="121005"/>
                </a:lnTo>
                <a:lnTo>
                  <a:pt x="153327" y="150698"/>
                </a:lnTo>
                <a:lnTo>
                  <a:pt x="123101" y="183007"/>
                </a:lnTo>
                <a:lnTo>
                  <a:pt x="95745" y="217766"/>
                </a:lnTo>
                <a:lnTo>
                  <a:pt x="71437" y="254800"/>
                </a:lnTo>
                <a:lnTo>
                  <a:pt x="50355" y="293903"/>
                </a:lnTo>
                <a:lnTo>
                  <a:pt x="32702" y="334924"/>
                </a:lnTo>
                <a:lnTo>
                  <a:pt x="18656" y="377659"/>
                </a:lnTo>
                <a:lnTo>
                  <a:pt x="8394" y="421932"/>
                </a:lnTo>
                <a:lnTo>
                  <a:pt x="2120" y="467550"/>
                </a:lnTo>
                <a:lnTo>
                  <a:pt x="0" y="514350"/>
                </a:lnTo>
                <a:lnTo>
                  <a:pt x="2120" y="561162"/>
                </a:lnTo>
                <a:lnTo>
                  <a:pt x="8394" y="606780"/>
                </a:lnTo>
                <a:lnTo>
                  <a:pt x="18656" y="651052"/>
                </a:lnTo>
                <a:lnTo>
                  <a:pt x="32702" y="693788"/>
                </a:lnTo>
                <a:lnTo>
                  <a:pt x="50355" y="734809"/>
                </a:lnTo>
                <a:lnTo>
                  <a:pt x="71437" y="773912"/>
                </a:lnTo>
                <a:lnTo>
                  <a:pt x="95745" y="810945"/>
                </a:lnTo>
                <a:lnTo>
                  <a:pt x="123101" y="845705"/>
                </a:lnTo>
                <a:lnTo>
                  <a:pt x="153327" y="878014"/>
                </a:lnTo>
                <a:lnTo>
                  <a:pt x="186232" y="907707"/>
                </a:lnTo>
                <a:lnTo>
                  <a:pt x="221640" y="934580"/>
                </a:lnTo>
                <a:lnTo>
                  <a:pt x="259346" y="958456"/>
                </a:lnTo>
                <a:lnTo>
                  <a:pt x="299186" y="979170"/>
                </a:lnTo>
                <a:lnTo>
                  <a:pt x="340956" y="996518"/>
                </a:lnTo>
                <a:lnTo>
                  <a:pt x="384479" y="1010323"/>
                </a:lnTo>
                <a:lnTo>
                  <a:pt x="429577" y="1020419"/>
                </a:lnTo>
                <a:lnTo>
                  <a:pt x="476059" y="1026604"/>
                </a:lnTo>
                <a:lnTo>
                  <a:pt x="523748" y="1028700"/>
                </a:lnTo>
                <a:lnTo>
                  <a:pt x="571423" y="1026604"/>
                </a:lnTo>
                <a:lnTo>
                  <a:pt x="617893" y="1020419"/>
                </a:lnTo>
                <a:lnTo>
                  <a:pt x="662978" y="1010323"/>
                </a:lnTo>
                <a:lnTo>
                  <a:pt x="706501" y="996518"/>
                </a:lnTo>
                <a:lnTo>
                  <a:pt x="748258" y="979170"/>
                </a:lnTo>
                <a:lnTo>
                  <a:pt x="788073" y="958456"/>
                </a:lnTo>
                <a:lnTo>
                  <a:pt x="825766" y="934580"/>
                </a:lnTo>
                <a:lnTo>
                  <a:pt x="861148" y="907707"/>
                </a:lnTo>
                <a:lnTo>
                  <a:pt x="894041" y="878014"/>
                </a:lnTo>
                <a:lnTo>
                  <a:pt x="924255" y="845705"/>
                </a:lnTo>
                <a:lnTo>
                  <a:pt x="951598" y="810945"/>
                </a:lnTo>
                <a:lnTo>
                  <a:pt x="975893" y="773912"/>
                </a:lnTo>
                <a:lnTo>
                  <a:pt x="996962" y="734809"/>
                </a:lnTo>
                <a:lnTo>
                  <a:pt x="1014615" y="693788"/>
                </a:lnTo>
                <a:lnTo>
                  <a:pt x="1028661" y="651052"/>
                </a:lnTo>
                <a:lnTo>
                  <a:pt x="1038936" y="606780"/>
                </a:lnTo>
                <a:lnTo>
                  <a:pt x="1045222" y="561162"/>
                </a:lnTo>
                <a:lnTo>
                  <a:pt x="1047369" y="514350"/>
                </a:lnTo>
                <a:close/>
              </a:path>
            </a:pathLst>
          </a:custGeom>
          <a:solidFill>
            <a:srgbClr val="8575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3440684" y="2936875"/>
            <a:ext cx="914400" cy="375920"/>
          </a:xfrm>
          <a:prstGeom prst="rect">
            <a:avLst/>
          </a:prstGeom>
        </p:spPr>
        <p:txBody>
          <a:bodyPr vert="horz" wrap="square" lIns="0" tIns="31114" rIns="0" bIns="0" rtlCol="0">
            <a:spAutoFit/>
          </a:bodyPr>
          <a:lstStyle/>
          <a:p>
            <a:pPr marL="12700" marR="5080" indent="173355">
              <a:lnSpc>
                <a:spcPts val="1320"/>
              </a:lnSpc>
              <a:spcBef>
                <a:spcPts val="244"/>
              </a:spcBef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Position Management</a:t>
            </a:r>
            <a:endParaRPr sz="12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321553" y="4762690"/>
            <a:ext cx="441325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30"/>
              </a:lnSpc>
            </a:pP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Hourly</a:t>
            </a:r>
            <a:endParaRPr sz="12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080634" y="4436109"/>
            <a:ext cx="920115" cy="844550"/>
          </a:xfrm>
          <a:prstGeom prst="rect">
            <a:avLst/>
          </a:prstGeom>
          <a:solidFill>
            <a:srgbClr val="D7D7D7"/>
          </a:solidFill>
        </p:spPr>
        <p:txBody>
          <a:bodyPr vert="horz" wrap="square" lIns="0" tIns="13716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80"/>
              </a:spcBef>
            </a:pPr>
            <a:endParaRPr sz="1200">
              <a:latin typeface="Times New Roman"/>
              <a:cs typeface="Times New Roman"/>
            </a:endParaRPr>
          </a:p>
          <a:p>
            <a:pPr marL="240665">
              <a:lnSpc>
                <a:spcPct val="100000"/>
              </a:lnSpc>
            </a:pP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Hourly</a:t>
            </a:r>
            <a:endParaRPr sz="12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794636" y="5856817"/>
            <a:ext cx="914400" cy="47561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indent="-635" algn="ctr">
              <a:lnSpc>
                <a:spcPct val="83400"/>
              </a:lnSpc>
              <a:spcBef>
                <a:spcPts val="125"/>
              </a:spcBef>
            </a:pP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Subtype</a:t>
            </a: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 is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Fixed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Term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(Fixed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685925" y="5715000"/>
            <a:ext cx="1131570" cy="787400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157480" rIns="0" bIns="0" rtlCol="0">
            <a:spAutoFit/>
          </a:bodyPr>
          <a:lstStyle/>
          <a:p>
            <a:pPr marL="108585" marR="100965" indent="-635" algn="ctr">
              <a:lnSpc>
                <a:spcPct val="83400"/>
              </a:lnSpc>
              <a:spcBef>
                <a:spcPts val="1240"/>
              </a:spcBef>
            </a:pP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Subtype</a:t>
            </a: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 is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Fixed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Term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(Fixed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121528" y="5914094"/>
            <a:ext cx="914400" cy="47561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indent="100965" algn="just">
              <a:lnSpc>
                <a:spcPts val="1200"/>
              </a:lnSpc>
              <a:spcBef>
                <a:spcPts val="125"/>
              </a:spcBef>
            </a:pP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Subtype</a:t>
            </a: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 is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Temporary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(Fixed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983479" y="5772150"/>
            <a:ext cx="1188720" cy="787400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158115" rIns="0" bIns="0" rtlCol="0">
            <a:spAutoFit/>
          </a:bodyPr>
          <a:lstStyle/>
          <a:p>
            <a:pPr marL="137795" marR="128270" indent="100965" algn="just">
              <a:lnSpc>
                <a:spcPts val="1200"/>
              </a:lnSpc>
              <a:spcBef>
                <a:spcPts val="1245"/>
              </a:spcBef>
            </a:pP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Subtype</a:t>
            </a: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 is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Temporary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(Fixed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>
              <a:latin typeface="Arial"/>
              <a:cs typeface="Arial"/>
            </a:endParaRPr>
          </a:p>
        </p:txBody>
      </p:sp>
      <p:sp>
        <p:nvSpPr>
          <p:cNvPr id="32" name="Date Placeholder 31">
            <a:extLst>
              <a:ext uri="{FF2B5EF4-FFF2-40B4-BE49-F238E27FC236}">
                <a16:creationId xmlns:a16="http://schemas.microsoft.com/office/drawing/2014/main" id="{280C383D-1D80-E68C-99FD-92C163823CF0}"/>
              </a:ext>
            </a:extLst>
          </p:cNvPr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r>
              <a:rPr lang="en-US"/>
              <a:t>2/12/2026</a:t>
            </a:r>
          </a:p>
        </p:txBody>
      </p:sp>
      <p:sp>
        <p:nvSpPr>
          <p:cNvPr id="33" name="Slide Number Placeholder 32">
            <a:extLst>
              <a:ext uri="{FF2B5EF4-FFF2-40B4-BE49-F238E27FC236}">
                <a16:creationId xmlns:a16="http://schemas.microsoft.com/office/drawing/2014/main" id="{428D8197-FAA1-F71B-98D6-9141B2A4C580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3536DAF32DA194DA62B22F973C2D899" ma:contentTypeVersion="18" ma:contentTypeDescription="Create a new document." ma:contentTypeScope="" ma:versionID="043656bcdd85b33549e5d617de0f6ebd">
  <xsd:schema xmlns:xsd="http://www.w3.org/2001/XMLSchema" xmlns:xs="http://www.w3.org/2001/XMLSchema" xmlns:p="http://schemas.microsoft.com/office/2006/metadata/properties" xmlns:ns2="4a91ee42-f451-4c55-b0c9-f5c7a4b7ee1f" targetNamespace="http://schemas.microsoft.com/office/2006/metadata/properties" ma:root="true" ma:fieldsID="6f2a979d253704bccad0c1d0049c4b1c" ns2:_="">
    <xsd:import namespace="4a91ee42-f451-4c55-b0c9-f5c7a4b7ee1f"/>
    <xsd:element name="properties">
      <xsd:complexType>
        <xsd:sequence>
          <xsd:element name="documentManagement">
            <xsd:complexType>
              <xsd:all>
                <xsd:element ref="ns2:Documenttype" minOccurs="0"/>
                <xsd:element ref="ns2:Owner" minOccurs="0"/>
                <xsd:element ref="ns2:Website" minOccurs="0"/>
                <xsd:element ref="ns2:Location" minOccurs="0"/>
                <xsd:element ref="ns2:Approver" minOccurs="0"/>
                <xsd:element ref="ns2:Review_x0020_frequency" minOccurs="0"/>
                <xsd:element ref="ns2:ContentAuthor" minOccurs="0"/>
                <xsd:element ref="ns2:Linkedlocation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ADArequirement" minOccurs="0"/>
                <xsd:element ref="ns2:Reason_x0020_for_x0020_the_x0020_search_x0020_waiver" minOccurs="0"/>
                <xsd:element ref="ns2:Visa_x0020_sponsorship" minOccurs="0"/>
                <xsd:element ref="ns2:Notes" minOccurs="0"/>
                <xsd:element ref="ns2:PermanentLink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91ee42-f451-4c55-b0c9-f5c7a4b7ee1f" elementFormDefault="qualified">
    <xsd:import namespace="http://schemas.microsoft.com/office/2006/documentManagement/types"/>
    <xsd:import namespace="http://schemas.microsoft.com/office/infopath/2007/PartnerControls"/>
    <xsd:element name="Documenttype" ma:index="2" nillable="true" ma:displayName="Document type" ma:format="Dropdown" ma:internalName="Documenttype">
      <xsd:simpleType>
        <xsd:restriction base="dms:Choice">
          <xsd:enumeration value="Form"/>
          <xsd:enumeration value="Guide"/>
          <xsd:enumeration value="Checklist"/>
          <xsd:enumeration value="Template"/>
          <xsd:enumeration value="Presentation"/>
        </xsd:restriction>
      </xsd:simpleType>
    </xsd:element>
    <xsd:element name="Owner" ma:index="3" nillable="true" ma:displayName="Unit" ma:description="Indicates the functional area of UWHR and ownership by VP, AVP or Executive Director" ma:format="Dropdown" ma:internalName="Owner" ma:readOnly="false">
      <xsd:simpleType>
        <xsd:restriction base="dms:Choice">
          <xsd:enumeration value="Operations"/>
          <xsd:enumeration value="Policy"/>
          <xsd:enumeration value="Compensation"/>
          <xsd:enumeration value="Labor Relations"/>
          <xsd:enumeration value="POD"/>
          <xsd:enumeration value="Employee Experience"/>
          <xsd:enumeration value="TTM"/>
          <xsd:enumeration value="VPHR"/>
          <xsd:enumeration value="Benefits"/>
          <xsd:enumeration value="DSO"/>
          <xsd:enumeration value="EOAA"/>
          <xsd:enumeration value="Recruiting"/>
        </xsd:restriction>
      </xsd:simpleType>
    </xsd:element>
    <xsd:element name="Website" ma:index="4" nillable="true" ma:displayName="Microsite" ma:default="UWHR" ma:format="Dropdown" ma:internalName="Website">
      <xsd:simpleType>
        <xsd:restriction base="dms:Choice">
          <xsd:enumeration value="UWHR"/>
          <xsd:enumeration value="Whole U"/>
          <xsd:enumeration value="Jobs"/>
          <xsd:enumeration value="CFD"/>
          <xsd:enumeration value="EWH"/>
          <xsd:enumeration value="VPHR"/>
          <xsd:enumeration value="Benefits"/>
          <xsd:enumeration value="Operations"/>
          <xsd:enumeration value="Compensation"/>
          <xsd:enumeration value="DSO"/>
          <xsd:enumeration value="Labor Relations"/>
          <xsd:enumeration value="WorkLife"/>
          <xsd:enumeration value="TTM"/>
          <xsd:enumeration value="Diversity, Equity, Inclusion"/>
          <xsd:enumeration value="Student Employment"/>
          <xsd:enumeration value="Hybrid Work"/>
          <xsd:enumeration value="HR Support for Budget Reductions"/>
          <xsd:enumeration value="Workday HCM"/>
          <xsd:enumeration value="Time and Absence"/>
          <xsd:enumeration value="Employee Experience"/>
          <xsd:enumeration value="POD"/>
          <xsd:enumeration value="Policy"/>
        </xsd:restriction>
      </xsd:simpleType>
    </xsd:element>
    <xsd:element name="Location" ma:index="5" nillable="true" ma:displayName="Applies at:" ma:default="Campus &amp; Medical Centers" ma:description="Indicates an enterprise-wide, campus, or medical center document." ma:format="Dropdown" ma:internalName="Location" ma:readOnly="false">
      <xsd:simpleType>
        <xsd:restriction base="dms:Choice">
          <xsd:enumeration value="Campus &amp; Medical Centers"/>
          <xsd:enumeration value="Campus"/>
          <xsd:enumeration value="Medical Centers"/>
        </xsd:restriction>
      </xsd:simpleType>
    </xsd:element>
    <xsd:element name="Approver" ma:index="6" nillable="true" ma:displayName="Approver" ma:list="UserInfo" ma:SharePointGroup="0" ma:internalName="Approver" ma:readOnly="fals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Review_x0020_frequency" ma:index="7" nillable="true" ma:displayName="Review frequency" ma:default="12" ma:format="Dropdown" ma:internalName="Review_x0020_frequency" ma:readOnly="false">
      <xsd:simpleType>
        <xsd:restriction base="dms:Choice">
          <xsd:enumeration value="12"/>
          <xsd:enumeration value="24"/>
          <xsd:enumeration value="36"/>
          <xsd:enumeration value="None"/>
        </xsd:restriction>
      </xsd:simpleType>
    </xsd:element>
    <xsd:element name="ContentAuthor" ma:index="9" nillable="true" ma:displayName="Content Author" ma:description="Primary individual(s) who will be provide updates to content and who should be notified when a document is scheduled for review." ma:format="Dropdown" ma:list="UserInfo" ma:SharePointGroup="0" ma:internalName="ContentAuthor" ma:readOnly="fals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Linkedlocation" ma:index="10" nillable="true" ma:displayName="Linked location" ma:format="Hyperlink" ma:internalName="Linkedlocation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1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ADArequirement" ma:index="18" nillable="true" ma:displayName="ADA requirement" ma:default="WCAG 2.0" ma:format="Dropdown" ma:hidden="true" ma:internalName="ADArequirement" ma:readOnly="false">
      <xsd:simpleType>
        <xsd:restriction base="dms:Choice">
          <xsd:enumeration value="WCAG 2.0"/>
          <xsd:enumeration value="Exempt"/>
        </xsd:restriction>
      </xsd:simpleType>
    </xsd:element>
    <xsd:element name="Reason_x0020_for_x0020_the_x0020_search_x0020_waiver" ma:index="19" nillable="true" ma:displayName="Reason for the search waiver" ma:hidden="true" ma:internalName="Reason_x0020_for_x0020_the_x0020_search_x0020_waiver" ma:readOnly="false">
      <xsd:simpleType>
        <xsd:restriction base="dms:Choice">
          <xsd:enumeration value="Spouse or partner accommodation"/>
          <xsd:enumeration value="Critical hire"/>
          <xsd:enumeration value="Candidate specifically named in a contract or grant"/>
          <xsd:enumeration value="Uniquely qualified"/>
        </xsd:restriction>
      </xsd:simpleType>
    </xsd:element>
    <xsd:element name="Visa_x0020_sponsorship" ma:index="20" nillable="true" ma:displayName="Visa sponsorship" ma:hidden="true" ma:internalName="Visa_x0020_sponsorship" ma:readOnly="false">
      <xsd:simpleType>
        <xsd:restriction base="dms:Boolean"/>
      </xsd:simpleType>
    </xsd:element>
    <xsd:element name="Notes" ma:index="23" nillable="true" ma:displayName="Notes" ma:description="Miscellany information to help manage the document" ma:format="Dropdown" ma:internalName="Notes">
      <xsd:simpleType>
        <xsd:restriction base="dms:Text">
          <xsd:maxLength value="255"/>
        </xsd:restriction>
      </xsd:simpleType>
    </xsd:element>
    <xsd:element name="PermanentLinks" ma:index="24" nillable="true" ma:displayName="Permanent Links" ma:format="Dropdown" ma:internalName="PermanentLinks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Owner xmlns="4a91ee42-f451-4c55-b0c9-f5c7a4b7ee1f">Policy</Owner>
    <Approver xmlns="4a91ee42-f451-4c55-b0c9-f5c7a4b7ee1f">
      <UserInfo>
        <DisplayName>Marisa Graudins</DisplayName>
        <AccountId>20</AccountId>
        <AccountType/>
      </UserInfo>
    </Approver>
    <Location xmlns="4a91ee42-f451-4c55-b0c9-f5c7a4b7ee1f">Campus &amp; Medical Centers</Location>
    <Documenttype xmlns="4a91ee42-f451-4c55-b0c9-f5c7a4b7ee1f">Guide</Documenttype>
    <Website xmlns="4a91ee42-f451-4c55-b0c9-f5c7a4b7ee1f">UWHR</Website>
    <ADArequirement xmlns="4a91ee42-f451-4c55-b0c9-f5c7a4b7ee1f">WCAG 2.0</ADArequirement>
    <Review_x0020_frequency xmlns="4a91ee42-f451-4c55-b0c9-f5c7a4b7ee1f">12</Review_x0020_frequency>
    <Reason_x0020_for_x0020_the_x0020_search_x0020_waiver xmlns="4a91ee42-f451-4c55-b0c9-f5c7a4b7ee1f" xsi:nil="true"/>
    <Notes xmlns="4a91ee42-f451-4c55-b0c9-f5c7a4b7ee1f" xsi:nil="true"/>
    <Visa_x0020_sponsorship xmlns="4a91ee42-f451-4c55-b0c9-f5c7a4b7ee1f" xsi:nil="true"/>
    <ContentAuthor xmlns="4a91ee42-f451-4c55-b0c9-f5c7a4b7ee1f">
      <UserInfo>
        <DisplayName/>
        <AccountId xsi:nil="true"/>
        <AccountType/>
      </UserInfo>
    </ContentAuthor>
    <Linkedlocation xmlns="4a91ee42-f451-4c55-b0c9-f5c7a4b7ee1f">
      <Url xsi:nil="true"/>
      <Description xsi:nil="true"/>
    </Linkedlocation>
    <PermanentLinks xmlns="4a91ee42-f451-4c55-b0c9-f5c7a4b7ee1f">https://uwnetid.sharepoint.com/:p:/s/uwhr_web_document_library/IQDZPzqZ9BWBRrl0PDWB_5qsAWQoCwffOpsmbB6JXUdZtrE?e=dQSja8</PermanentLinks>
  </documentManagement>
</p:properties>
</file>

<file path=customXml/itemProps1.xml><?xml version="1.0" encoding="utf-8"?>
<ds:datastoreItem xmlns:ds="http://schemas.openxmlformats.org/officeDocument/2006/customXml" ds:itemID="{2D5E2EA2-B0F4-4150-998E-F5C67DC4C8E3}"/>
</file>

<file path=customXml/itemProps2.xml><?xml version="1.0" encoding="utf-8"?>
<ds:datastoreItem xmlns:ds="http://schemas.openxmlformats.org/officeDocument/2006/customXml" ds:itemID="{7885206E-DE55-4618-9AAE-01CC9BFC1DEC}"/>
</file>

<file path=customXml/itemProps3.xml><?xml version="1.0" encoding="utf-8"?>
<ds:datastoreItem xmlns:ds="http://schemas.openxmlformats.org/officeDocument/2006/customXml" ds:itemID="{5E71F535-B73D-40CE-9868-84472A34841C}"/>
</file>

<file path=docMetadata/LabelInfo.xml><?xml version="1.0" encoding="utf-8"?>
<clbl:labelList xmlns:clbl="http://schemas.microsoft.com/office/2020/mipLabelMetadata">
  <clbl:label id="{f6b6dd5b-f02f-441a-99a0-162ac5060bd2}" enabled="0" method="" siteId="{f6b6dd5b-f02f-441a-99a0-162ac5060bd2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133</TotalTime>
  <Words>43</Words>
  <Application>Microsoft Office PowerPoint</Application>
  <PresentationFormat>Custom</PresentationFormat>
  <Paragraphs>17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Encode Sans Normal</vt:lpstr>
      <vt:lpstr>Times New Roman</vt:lpstr>
      <vt:lpstr>Office Theme</vt:lpstr>
      <vt:lpstr>RETIRED STAFF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Employee Type and Subtype_Retired</dc:title>
  <dc:creator>Jessica B. Rudy</dc:creator>
  <cp:keywords>Position management</cp:keywords>
  <cp:lastModifiedBy>Trista Truemper</cp:lastModifiedBy>
  <cp:revision>60</cp:revision>
  <dcterms:created xsi:type="dcterms:W3CDTF">2026-02-12T23:27:39Z</dcterms:created>
  <dcterms:modified xsi:type="dcterms:W3CDTF">2026-02-27T16:58:46Z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2022-07-29T00:00:00Z</vt:filetime>
  </property>
  <property fmtid="{D5CDD505-2E9C-101B-9397-08002B2CF9AE}" pid="3" name="Creator">
    <vt:lpwstr>Microsoft® Visio® 2019</vt:lpwstr>
  </property>
  <property fmtid="{D5CDD505-2E9C-101B-9397-08002B2CF9AE}" pid="4" name="LastSaved">
    <vt:filetime>2026-02-12T00:00:00Z</vt:filetime>
  </property>
  <property fmtid="{D5CDD505-2E9C-101B-9397-08002B2CF9AE}" pid="5" name="Producer">
    <vt:lpwstr>Microsoft® Visio® 2019</vt:lpwstr>
  </property>
  <property fmtid="{D5CDD505-2E9C-101B-9397-08002B2CF9AE}" pid="6" name="ContentTypeId">
    <vt:lpwstr>0x01010063536DAF32DA194DA62B22F973C2D899</vt:lpwstr>
  </property>
  <property fmtid="{D5CDD505-2E9C-101B-9397-08002B2CF9AE}" pid="7" name="ReviewDate">
    <vt:filetime>2027-04-01T07:00:00Z</vt:filetime>
  </property>
  <property fmtid="{D5CDD505-2E9C-101B-9397-08002B2CF9AE}" pid="8" name="TaxKeyword">
    <vt:lpwstr>4;#Position management|46be4ec3-0bff-478a-9d5d-ac9af4938dca</vt:lpwstr>
  </property>
</Properties>
</file>