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7:04:28.433" v="7" actId="2696"/>
      <pc:docMkLst>
        <pc:docMk/>
      </pc:docMkLst>
      <pc:sldChg chg="del">
        <pc:chgData name="Trista Truemper" userId="99575bce-dddb-4818-bb07-b293fdd98daa" providerId="ADAL" clId="{96BEC130-7C21-40B0-B90E-88C03787DAB9}" dt="2026-02-27T17:03:15.412" v="1" actId="2696"/>
        <pc:sldMkLst>
          <pc:docMk/>
          <pc:sldMk cId="0" sldId="256"/>
        </pc:sldMkLst>
      </pc:sldChg>
      <pc:sldChg chg="del">
        <pc:chgData name="Trista Truemper" userId="99575bce-dddb-4818-bb07-b293fdd98daa" providerId="ADAL" clId="{96BEC130-7C21-40B0-B90E-88C03787DAB9}" dt="2026-02-27T17:03:18.668" v="2" actId="2696"/>
        <pc:sldMkLst>
          <pc:docMk/>
          <pc:sldMk cId="0" sldId="257"/>
        </pc:sldMkLst>
      </pc:sldChg>
      <pc:sldChg chg="del">
        <pc:chgData name="Trista Truemper" userId="99575bce-dddb-4818-bb07-b293fdd98daa" providerId="ADAL" clId="{96BEC130-7C21-40B0-B90E-88C03787DAB9}" dt="2026-02-27T17:03:20.932" v="3" actId="2696"/>
        <pc:sldMkLst>
          <pc:docMk/>
          <pc:sldMk cId="0" sldId="258"/>
        </pc:sldMkLst>
      </pc:sldChg>
      <pc:sldChg chg="del">
        <pc:chgData name="Trista Truemper" userId="99575bce-dddb-4818-bb07-b293fdd98daa" providerId="ADAL" clId="{96BEC130-7C21-40B0-B90E-88C03787DAB9}" dt="2026-02-27T17:03:24.564" v="4" actId="2696"/>
        <pc:sldMkLst>
          <pc:docMk/>
          <pc:sldMk cId="0" sldId="259"/>
        </pc:sldMkLst>
      </pc:sldChg>
      <pc:sldChg chg="del">
        <pc:chgData name="Trista Truemper" userId="99575bce-dddb-4818-bb07-b293fdd98daa" providerId="ADAL" clId="{96BEC130-7C21-40B0-B90E-88C03787DAB9}" dt="2026-02-27T17:03:26.859" v="5" actId="2696"/>
        <pc:sldMkLst>
          <pc:docMk/>
          <pc:sldMk cId="0" sldId="260"/>
        </pc:sldMkLst>
      </pc:sldChg>
      <pc:sldChg chg="del">
        <pc:chgData name="Trista Truemper" userId="99575bce-dddb-4818-bb07-b293fdd98daa" providerId="ADAL" clId="{96BEC130-7C21-40B0-B90E-88C03787DAB9}" dt="2026-02-27T17:03:10.762" v="0" actId="2696"/>
        <pc:sldMkLst>
          <pc:docMk/>
          <pc:sldMk cId="0" sldId="261"/>
        </pc:sldMkLst>
      </pc:sldChg>
      <pc:sldChg chg="del">
        <pc:chgData name="Trista Truemper" userId="99575bce-dddb-4818-bb07-b293fdd98daa" providerId="ADAL" clId="{96BEC130-7C21-40B0-B90E-88C03787DAB9}" dt="2026-02-27T17:04:28.433" v="7" actId="2696"/>
        <pc:sldMkLst>
          <pc:docMk/>
          <pc:sldMk cId="0" sldId="263"/>
        </pc:sldMkLst>
      </pc:sldChg>
      <pc:sldChg chg="del">
        <pc:chgData name="Trista Truemper" userId="99575bce-dddb-4818-bb07-b293fdd98daa" providerId="ADAL" clId="{96BEC130-7C21-40B0-B90E-88C03787DAB9}" dt="2026-02-27T17:03:31.946" v="6" actId="2696"/>
        <pc:sldMkLst>
          <pc:docMk/>
          <pc:sldMk cId="0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positions that are not funded by UW.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4082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Not Funded By UW</a:t>
            </a:r>
            <a:endParaRPr spc="-40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23720" y="1914524"/>
            <a:ext cx="2011045" cy="714375"/>
          </a:xfrm>
          <a:custGeom>
            <a:avLst/>
            <a:gdLst/>
            <a:ahLst/>
            <a:cxnLst/>
            <a:rect l="l" t="t" r="r" b="b"/>
            <a:pathLst>
              <a:path w="2011045" h="714375">
                <a:moveTo>
                  <a:pt x="2010537" y="357124"/>
                </a:moveTo>
                <a:lnTo>
                  <a:pt x="2007400" y="312331"/>
                </a:lnTo>
                <a:lnTo>
                  <a:pt x="1998243" y="269201"/>
                </a:lnTo>
                <a:lnTo>
                  <a:pt x="1983460" y="228053"/>
                </a:lnTo>
                <a:lnTo>
                  <a:pt x="1963420" y="189242"/>
                </a:lnTo>
                <a:lnTo>
                  <a:pt x="1938489" y="153098"/>
                </a:lnTo>
                <a:lnTo>
                  <a:pt x="1909051" y="119951"/>
                </a:lnTo>
                <a:lnTo>
                  <a:pt x="1875497" y="90131"/>
                </a:lnTo>
                <a:lnTo>
                  <a:pt x="1838198" y="63995"/>
                </a:lnTo>
                <a:lnTo>
                  <a:pt x="1797519" y="41846"/>
                </a:lnTo>
                <a:lnTo>
                  <a:pt x="1753857" y="24041"/>
                </a:lnTo>
                <a:lnTo>
                  <a:pt x="1707578" y="10909"/>
                </a:lnTo>
                <a:lnTo>
                  <a:pt x="1659077" y="2794"/>
                </a:lnTo>
                <a:lnTo>
                  <a:pt x="1608709" y="0"/>
                </a:lnTo>
                <a:lnTo>
                  <a:pt x="401701" y="0"/>
                </a:lnTo>
                <a:lnTo>
                  <a:pt x="351332" y="2794"/>
                </a:lnTo>
                <a:lnTo>
                  <a:pt x="302818" y="10909"/>
                </a:lnTo>
                <a:lnTo>
                  <a:pt x="256552" y="24041"/>
                </a:lnTo>
                <a:lnTo>
                  <a:pt x="212902" y="41846"/>
                </a:lnTo>
                <a:lnTo>
                  <a:pt x="172237" y="63995"/>
                </a:lnTo>
                <a:lnTo>
                  <a:pt x="134950" y="90131"/>
                </a:lnTo>
                <a:lnTo>
                  <a:pt x="101409" y="119951"/>
                </a:lnTo>
                <a:lnTo>
                  <a:pt x="71996" y="153098"/>
                </a:lnTo>
                <a:lnTo>
                  <a:pt x="47078" y="189242"/>
                </a:lnTo>
                <a:lnTo>
                  <a:pt x="27051" y="228053"/>
                </a:lnTo>
                <a:lnTo>
                  <a:pt x="12268" y="269201"/>
                </a:lnTo>
                <a:lnTo>
                  <a:pt x="3124" y="312331"/>
                </a:lnTo>
                <a:lnTo>
                  <a:pt x="0" y="357124"/>
                </a:lnTo>
                <a:lnTo>
                  <a:pt x="3124" y="401955"/>
                </a:lnTo>
                <a:lnTo>
                  <a:pt x="12268" y="445109"/>
                </a:lnTo>
                <a:lnTo>
                  <a:pt x="27051" y="486270"/>
                </a:lnTo>
                <a:lnTo>
                  <a:pt x="47078" y="525094"/>
                </a:lnTo>
                <a:lnTo>
                  <a:pt x="71996" y="561263"/>
                </a:lnTo>
                <a:lnTo>
                  <a:pt x="101409" y="594410"/>
                </a:lnTo>
                <a:lnTo>
                  <a:pt x="134950" y="624243"/>
                </a:lnTo>
                <a:lnTo>
                  <a:pt x="172237" y="650392"/>
                </a:lnTo>
                <a:lnTo>
                  <a:pt x="212902" y="672528"/>
                </a:lnTo>
                <a:lnTo>
                  <a:pt x="256552" y="690346"/>
                </a:lnTo>
                <a:lnTo>
                  <a:pt x="302818" y="703478"/>
                </a:lnTo>
                <a:lnTo>
                  <a:pt x="351332" y="711593"/>
                </a:lnTo>
                <a:lnTo>
                  <a:pt x="401701" y="714375"/>
                </a:lnTo>
                <a:lnTo>
                  <a:pt x="1608709" y="714375"/>
                </a:lnTo>
                <a:lnTo>
                  <a:pt x="1659077" y="711593"/>
                </a:lnTo>
                <a:lnTo>
                  <a:pt x="1707578" y="703478"/>
                </a:lnTo>
                <a:lnTo>
                  <a:pt x="1753857" y="690346"/>
                </a:lnTo>
                <a:lnTo>
                  <a:pt x="1797519" y="672528"/>
                </a:lnTo>
                <a:lnTo>
                  <a:pt x="1838198" y="650392"/>
                </a:lnTo>
                <a:lnTo>
                  <a:pt x="1875497" y="624243"/>
                </a:lnTo>
                <a:lnTo>
                  <a:pt x="1909051" y="594410"/>
                </a:lnTo>
                <a:lnTo>
                  <a:pt x="1938489" y="561263"/>
                </a:lnTo>
                <a:lnTo>
                  <a:pt x="1963420" y="525094"/>
                </a:lnTo>
                <a:lnTo>
                  <a:pt x="1983460" y="486270"/>
                </a:lnTo>
                <a:lnTo>
                  <a:pt x="1998243" y="445109"/>
                </a:lnTo>
                <a:lnTo>
                  <a:pt x="2007400" y="401955"/>
                </a:lnTo>
                <a:lnTo>
                  <a:pt x="2010537" y="357124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5" y="1919096"/>
            <a:ext cx="2137410" cy="734060"/>
          </a:xfrm>
          <a:custGeom>
            <a:avLst/>
            <a:gdLst/>
            <a:ahLst/>
            <a:cxnLst/>
            <a:rect l="l" t="t" r="r" b="b"/>
            <a:pathLst>
              <a:path w="2137409" h="734060">
                <a:moveTo>
                  <a:pt x="2137410" y="366903"/>
                </a:moveTo>
                <a:lnTo>
                  <a:pt x="2134527" y="324091"/>
                </a:lnTo>
                <a:lnTo>
                  <a:pt x="2126107" y="282727"/>
                </a:lnTo>
                <a:lnTo>
                  <a:pt x="2112467" y="243090"/>
                </a:lnTo>
                <a:lnTo>
                  <a:pt x="2093937" y="205473"/>
                </a:lnTo>
                <a:lnTo>
                  <a:pt x="2070823" y="170129"/>
                </a:lnTo>
                <a:lnTo>
                  <a:pt x="2043455" y="137350"/>
                </a:lnTo>
                <a:lnTo>
                  <a:pt x="2012149" y="107403"/>
                </a:lnTo>
                <a:lnTo>
                  <a:pt x="1977237" y="80556"/>
                </a:lnTo>
                <a:lnTo>
                  <a:pt x="1939036" y="57086"/>
                </a:lnTo>
                <a:lnTo>
                  <a:pt x="1897862" y="37261"/>
                </a:lnTo>
                <a:lnTo>
                  <a:pt x="1854047" y="21374"/>
                </a:lnTo>
                <a:lnTo>
                  <a:pt x="1807895" y="9690"/>
                </a:lnTo>
                <a:lnTo>
                  <a:pt x="1759750" y="2476"/>
                </a:lnTo>
                <a:lnTo>
                  <a:pt x="1709928" y="0"/>
                </a:lnTo>
                <a:lnTo>
                  <a:pt x="427482" y="0"/>
                </a:lnTo>
                <a:lnTo>
                  <a:pt x="377647" y="2476"/>
                </a:lnTo>
                <a:lnTo>
                  <a:pt x="329501" y="9690"/>
                </a:lnTo>
                <a:lnTo>
                  <a:pt x="283349" y="21374"/>
                </a:lnTo>
                <a:lnTo>
                  <a:pt x="239534" y="37261"/>
                </a:lnTo>
                <a:lnTo>
                  <a:pt x="198361" y="57086"/>
                </a:lnTo>
                <a:lnTo>
                  <a:pt x="160159" y="80556"/>
                </a:lnTo>
                <a:lnTo>
                  <a:pt x="125247" y="107403"/>
                </a:lnTo>
                <a:lnTo>
                  <a:pt x="93941" y="137350"/>
                </a:lnTo>
                <a:lnTo>
                  <a:pt x="66573" y="170129"/>
                </a:lnTo>
                <a:lnTo>
                  <a:pt x="43459" y="205473"/>
                </a:lnTo>
                <a:lnTo>
                  <a:pt x="24930" y="243090"/>
                </a:lnTo>
                <a:lnTo>
                  <a:pt x="11290" y="282727"/>
                </a:lnTo>
                <a:lnTo>
                  <a:pt x="2870" y="324091"/>
                </a:lnTo>
                <a:lnTo>
                  <a:pt x="0" y="366903"/>
                </a:lnTo>
                <a:lnTo>
                  <a:pt x="2870" y="409727"/>
                </a:lnTo>
                <a:lnTo>
                  <a:pt x="11290" y="451091"/>
                </a:lnTo>
                <a:lnTo>
                  <a:pt x="24930" y="490728"/>
                </a:lnTo>
                <a:lnTo>
                  <a:pt x="43459" y="528345"/>
                </a:lnTo>
                <a:lnTo>
                  <a:pt x="66573" y="563689"/>
                </a:lnTo>
                <a:lnTo>
                  <a:pt x="93941" y="596468"/>
                </a:lnTo>
                <a:lnTo>
                  <a:pt x="125247" y="626414"/>
                </a:lnTo>
                <a:lnTo>
                  <a:pt x="160159" y="653262"/>
                </a:lnTo>
                <a:lnTo>
                  <a:pt x="198361" y="676732"/>
                </a:lnTo>
                <a:lnTo>
                  <a:pt x="239534" y="696556"/>
                </a:lnTo>
                <a:lnTo>
                  <a:pt x="283349" y="712444"/>
                </a:lnTo>
                <a:lnTo>
                  <a:pt x="329501" y="724128"/>
                </a:lnTo>
                <a:lnTo>
                  <a:pt x="377647" y="731342"/>
                </a:lnTo>
                <a:lnTo>
                  <a:pt x="427482" y="733806"/>
                </a:lnTo>
                <a:lnTo>
                  <a:pt x="1709928" y="733806"/>
                </a:lnTo>
                <a:lnTo>
                  <a:pt x="1759750" y="731342"/>
                </a:lnTo>
                <a:lnTo>
                  <a:pt x="1807895" y="724128"/>
                </a:lnTo>
                <a:lnTo>
                  <a:pt x="1854047" y="712444"/>
                </a:lnTo>
                <a:lnTo>
                  <a:pt x="1897862" y="696556"/>
                </a:lnTo>
                <a:lnTo>
                  <a:pt x="1939036" y="676732"/>
                </a:lnTo>
                <a:lnTo>
                  <a:pt x="1977237" y="653262"/>
                </a:lnTo>
                <a:lnTo>
                  <a:pt x="2012149" y="626414"/>
                </a:lnTo>
                <a:lnTo>
                  <a:pt x="2043455" y="596468"/>
                </a:lnTo>
                <a:lnTo>
                  <a:pt x="2070823" y="563689"/>
                </a:lnTo>
                <a:lnTo>
                  <a:pt x="2093937" y="528345"/>
                </a:lnTo>
                <a:lnTo>
                  <a:pt x="2112467" y="490728"/>
                </a:lnTo>
                <a:lnTo>
                  <a:pt x="2126107" y="451091"/>
                </a:lnTo>
                <a:lnTo>
                  <a:pt x="2134527" y="409727"/>
                </a:lnTo>
                <a:lnTo>
                  <a:pt x="2137410" y="366903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01539" y="2048001"/>
            <a:ext cx="1715770" cy="43560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531495" marR="5080" indent="-51943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Academic Affiliate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6661" y="330962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4445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6985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7014" y="2130044"/>
            <a:ext cx="1626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2628900"/>
            <a:ext cx="3098800" cy="1800225"/>
            <a:chOff x="1202436" y="2628900"/>
            <a:chExt cx="3098800" cy="1800225"/>
          </a:xfrm>
        </p:grpSpPr>
        <p:sp>
          <p:nvSpPr>
            <p:cNvPr id="31" name="object 31"/>
            <p:cNvSpPr/>
            <p:nvPr/>
          </p:nvSpPr>
          <p:spPr>
            <a:xfrm>
              <a:off x="2828925" y="2628900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h="304164">
                  <a:moveTo>
                    <a:pt x="0" y="0"/>
                  </a:moveTo>
                  <a:lnTo>
                    <a:pt x="0" y="171450"/>
                  </a:ln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74061" y="29192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7300" y="3486150"/>
              <a:ext cx="1190625" cy="847090"/>
            </a:xfrm>
            <a:custGeom>
              <a:avLst/>
              <a:gdLst/>
              <a:ahLst/>
              <a:cxnLst/>
              <a:rect l="l" t="t" r="r" b="b"/>
              <a:pathLst>
                <a:path w="1190625" h="847089">
                  <a:moveTo>
                    <a:pt x="1190625" y="0"/>
                  </a:moveTo>
                  <a:lnTo>
                    <a:pt x="1190625" y="528574"/>
                  </a:lnTo>
                  <a:lnTo>
                    <a:pt x="0" y="528574"/>
                  </a:lnTo>
                  <a:lnTo>
                    <a:pt x="0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05175" y="3486150"/>
              <a:ext cx="941705" cy="847090"/>
            </a:xfrm>
            <a:custGeom>
              <a:avLst/>
              <a:gdLst/>
              <a:ahLst/>
              <a:cxnLst/>
              <a:rect l="l" t="t" r="r" b="b"/>
              <a:pathLst>
                <a:path w="941704" h="847089">
                  <a:moveTo>
                    <a:pt x="0" y="0"/>
                  </a:moveTo>
                  <a:lnTo>
                    <a:pt x="0" y="547624"/>
                  </a:lnTo>
                  <a:lnTo>
                    <a:pt x="941197" y="547624"/>
                  </a:lnTo>
                  <a:lnTo>
                    <a:pt x="941197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91508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526" y="4429124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94" y="514350"/>
                </a:moveTo>
                <a:lnTo>
                  <a:pt x="1045273" y="467550"/>
                </a:lnTo>
                <a:lnTo>
                  <a:pt x="1038987" y="421932"/>
                </a:lnTo>
                <a:lnTo>
                  <a:pt x="1028738" y="377659"/>
                </a:lnTo>
                <a:lnTo>
                  <a:pt x="1014691" y="334924"/>
                </a:lnTo>
                <a:lnTo>
                  <a:pt x="997051" y="293903"/>
                </a:lnTo>
                <a:lnTo>
                  <a:pt x="975982" y="254800"/>
                </a:lnTo>
                <a:lnTo>
                  <a:pt x="951674" y="217766"/>
                </a:lnTo>
                <a:lnTo>
                  <a:pt x="924331" y="183007"/>
                </a:lnTo>
                <a:lnTo>
                  <a:pt x="894118" y="150698"/>
                </a:lnTo>
                <a:lnTo>
                  <a:pt x="861225" y="121005"/>
                </a:lnTo>
                <a:lnTo>
                  <a:pt x="825830" y="94132"/>
                </a:lnTo>
                <a:lnTo>
                  <a:pt x="788123" y="70256"/>
                </a:lnTo>
                <a:lnTo>
                  <a:pt x="748309" y="49542"/>
                </a:lnTo>
                <a:lnTo>
                  <a:pt x="706539" y="32194"/>
                </a:lnTo>
                <a:lnTo>
                  <a:pt x="663016" y="18389"/>
                </a:lnTo>
                <a:lnTo>
                  <a:pt x="617918" y="8293"/>
                </a:lnTo>
                <a:lnTo>
                  <a:pt x="571449" y="2108"/>
                </a:lnTo>
                <a:lnTo>
                  <a:pt x="523773" y="0"/>
                </a:lnTo>
                <a:lnTo>
                  <a:pt x="476084" y="2108"/>
                </a:lnTo>
                <a:lnTo>
                  <a:pt x="429602" y="8293"/>
                </a:lnTo>
                <a:lnTo>
                  <a:pt x="384505" y="18389"/>
                </a:lnTo>
                <a:lnTo>
                  <a:pt x="340982" y="32194"/>
                </a:lnTo>
                <a:lnTo>
                  <a:pt x="299212" y="49542"/>
                </a:lnTo>
                <a:lnTo>
                  <a:pt x="259372" y="70256"/>
                </a:lnTo>
                <a:lnTo>
                  <a:pt x="221665" y="94132"/>
                </a:lnTo>
                <a:lnTo>
                  <a:pt x="186270" y="121005"/>
                </a:lnTo>
                <a:lnTo>
                  <a:pt x="153377" y="150685"/>
                </a:lnTo>
                <a:lnTo>
                  <a:pt x="123151" y="183007"/>
                </a:lnTo>
                <a:lnTo>
                  <a:pt x="95783" y="217766"/>
                </a:lnTo>
                <a:lnTo>
                  <a:pt x="71475" y="254800"/>
                </a:lnTo>
                <a:lnTo>
                  <a:pt x="50406" y="293903"/>
                </a:lnTo>
                <a:lnTo>
                  <a:pt x="32740" y="334924"/>
                </a:lnTo>
                <a:lnTo>
                  <a:pt x="18694" y="377659"/>
                </a:lnTo>
                <a:lnTo>
                  <a:pt x="8420" y="421932"/>
                </a:lnTo>
                <a:lnTo>
                  <a:pt x="2133" y="467550"/>
                </a:lnTo>
                <a:lnTo>
                  <a:pt x="0" y="514350"/>
                </a:lnTo>
                <a:lnTo>
                  <a:pt x="2133" y="561162"/>
                </a:lnTo>
                <a:lnTo>
                  <a:pt x="8420" y="606780"/>
                </a:lnTo>
                <a:lnTo>
                  <a:pt x="18694" y="651052"/>
                </a:lnTo>
                <a:lnTo>
                  <a:pt x="32740" y="693788"/>
                </a:lnTo>
                <a:lnTo>
                  <a:pt x="50406" y="734809"/>
                </a:lnTo>
                <a:lnTo>
                  <a:pt x="71475" y="773912"/>
                </a:lnTo>
                <a:lnTo>
                  <a:pt x="95783" y="810945"/>
                </a:lnTo>
                <a:lnTo>
                  <a:pt x="123151" y="845705"/>
                </a:lnTo>
                <a:lnTo>
                  <a:pt x="153377" y="878014"/>
                </a:lnTo>
                <a:lnTo>
                  <a:pt x="186270" y="907707"/>
                </a:lnTo>
                <a:lnTo>
                  <a:pt x="221665" y="934580"/>
                </a:lnTo>
                <a:lnTo>
                  <a:pt x="259372" y="958456"/>
                </a:lnTo>
                <a:lnTo>
                  <a:pt x="299212" y="979170"/>
                </a:lnTo>
                <a:lnTo>
                  <a:pt x="340982" y="996518"/>
                </a:lnTo>
                <a:lnTo>
                  <a:pt x="384505" y="1010323"/>
                </a:lnTo>
                <a:lnTo>
                  <a:pt x="429602" y="1020419"/>
                </a:lnTo>
                <a:lnTo>
                  <a:pt x="476084" y="1026604"/>
                </a:lnTo>
                <a:lnTo>
                  <a:pt x="523773" y="1028700"/>
                </a:lnTo>
                <a:lnTo>
                  <a:pt x="571449" y="1026604"/>
                </a:lnTo>
                <a:lnTo>
                  <a:pt x="617918" y="1020419"/>
                </a:lnTo>
                <a:lnTo>
                  <a:pt x="663016" y="1010323"/>
                </a:lnTo>
                <a:lnTo>
                  <a:pt x="706539" y="996518"/>
                </a:lnTo>
                <a:lnTo>
                  <a:pt x="748309" y="979170"/>
                </a:lnTo>
                <a:lnTo>
                  <a:pt x="788123" y="958456"/>
                </a:lnTo>
                <a:lnTo>
                  <a:pt x="825830" y="934580"/>
                </a:lnTo>
                <a:lnTo>
                  <a:pt x="861225" y="907707"/>
                </a:lnTo>
                <a:lnTo>
                  <a:pt x="894118" y="878027"/>
                </a:lnTo>
                <a:lnTo>
                  <a:pt x="924331" y="845705"/>
                </a:lnTo>
                <a:lnTo>
                  <a:pt x="951674" y="810945"/>
                </a:lnTo>
                <a:lnTo>
                  <a:pt x="975982" y="773912"/>
                </a:lnTo>
                <a:lnTo>
                  <a:pt x="997051" y="734809"/>
                </a:lnTo>
                <a:lnTo>
                  <a:pt x="1014691" y="693788"/>
                </a:lnTo>
                <a:lnTo>
                  <a:pt x="1028738" y="651052"/>
                </a:lnTo>
                <a:lnTo>
                  <a:pt x="1038987" y="606780"/>
                </a:lnTo>
                <a:lnTo>
                  <a:pt x="1045273" y="561162"/>
                </a:lnTo>
                <a:lnTo>
                  <a:pt x="1047394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030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14496" y="4429124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13" y="467550"/>
                </a:lnTo>
                <a:lnTo>
                  <a:pt x="1054912" y="421932"/>
                </a:lnTo>
                <a:lnTo>
                  <a:pt x="1044486" y="377659"/>
                </a:lnTo>
                <a:lnTo>
                  <a:pt x="1030211" y="334924"/>
                </a:lnTo>
                <a:lnTo>
                  <a:pt x="1012266" y="293903"/>
                </a:lnTo>
                <a:lnTo>
                  <a:pt x="990866" y="254800"/>
                </a:lnTo>
                <a:lnTo>
                  <a:pt x="966177" y="217766"/>
                </a:lnTo>
                <a:lnTo>
                  <a:pt x="938403" y="183007"/>
                </a:lnTo>
                <a:lnTo>
                  <a:pt x="907719" y="150698"/>
                </a:lnTo>
                <a:lnTo>
                  <a:pt x="874331" y="121005"/>
                </a:lnTo>
                <a:lnTo>
                  <a:pt x="838415" y="94132"/>
                </a:lnTo>
                <a:lnTo>
                  <a:pt x="800163" y="70256"/>
                </a:lnTo>
                <a:lnTo>
                  <a:pt x="759752" y="49542"/>
                </a:lnTo>
                <a:lnTo>
                  <a:pt x="717397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692" y="2108"/>
                </a:lnTo>
                <a:lnTo>
                  <a:pt x="436473" y="8293"/>
                </a:lnTo>
                <a:lnTo>
                  <a:pt x="390652" y="18389"/>
                </a:lnTo>
                <a:lnTo>
                  <a:pt x="346430" y="32194"/>
                </a:lnTo>
                <a:lnTo>
                  <a:pt x="303999" y="49542"/>
                </a:lnTo>
                <a:lnTo>
                  <a:pt x="263525" y="70256"/>
                </a:lnTo>
                <a:lnTo>
                  <a:pt x="225209" y="94132"/>
                </a:lnTo>
                <a:lnTo>
                  <a:pt x="189242" y="121005"/>
                </a:lnTo>
                <a:lnTo>
                  <a:pt x="155803" y="150685"/>
                </a:lnTo>
                <a:lnTo>
                  <a:pt x="125095" y="183007"/>
                </a:lnTo>
                <a:lnTo>
                  <a:pt x="97294" y="217766"/>
                </a:lnTo>
                <a:lnTo>
                  <a:pt x="72593" y="254800"/>
                </a:lnTo>
                <a:lnTo>
                  <a:pt x="51181" y="293903"/>
                </a:lnTo>
                <a:lnTo>
                  <a:pt x="33235" y="334924"/>
                </a:lnTo>
                <a:lnTo>
                  <a:pt x="18961" y="377659"/>
                </a:lnTo>
                <a:lnTo>
                  <a:pt x="8534" y="421932"/>
                </a:lnTo>
                <a:lnTo>
                  <a:pt x="2146" y="467550"/>
                </a:lnTo>
                <a:lnTo>
                  <a:pt x="0" y="514350"/>
                </a:lnTo>
                <a:lnTo>
                  <a:pt x="2146" y="561162"/>
                </a:lnTo>
                <a:lnTo>
                  <a:pt x="8534" y="606780"/>
                </a:lnTo>
                <a:lnTo>
                  <a:pt x="18961" y="651052"/>
                </a:lnTo>
                <a:lnTo>
                  <a:pt x="33235" y="693788"/>
                </a:lnTo>
                <a:lnTo>
                  <a:pt x="51181" y="734809"/>
                </a:lnTo>
                <a:lnTo>
                  <a:pt x="72593" y="773912"/>
                </a:lnTo>
                <a:lnTo>
                  <a:pt x="97294" y="810945"/>
                </a:lnTo>
                <a:lnTo>
                  <a:pt x="125095" y="845705"/>
                </a:lnTo>
                <a:lnTo>
                  <a:pt x="155803" y="878014"/>
                </a:lnTo>
                <a:lnTo>
                  <a:pt x="189242" y="907707"/>
                </a:lnTo>
                <a:lnTo>
                  <a:pt x="225209" y="934580"/>
                </a:lnTo>
                <a:lnTo>
                  <a:pt x="263525" y="958456"/>
                </a:lnTo>
                <a:lnTo>
                  <a:pt x="303999" y="979170"/>
                </a:lnTo>
                <a:lnTo>
                  <a:pt x="346430" y="996518"/>
                </a:lnTo>
                <a:lnTo>
                  <a:pt x="390652" y="1010323"/>
                </a:lnTo>
                <a:lnTo>
                  <a:pt x="436473" y="1020419"/>
                </a:lnTo>
                <a:lnTo>
                  <a:pt x="483692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397" y="996518"/>
                </a:lnTo>
                <a:lnTo>
                  <a:pt x="759752" y="979170"/>
                </a:lnTo>
                <a:lnTo>
                  <a:pt x="800163" y="958456"/>
                </a:lnTo>
                <a:lnTo>
                  <a:pt x="838415" y="934580"/>
                </a:lnTo>
                <a:lnTo>
                  <a:pt x="874331" y="907707"/>
                </a:lnTo>
                <a:lnTo>
                  <a:pt x="907732" y="878027"/>
                </a:lnTo>
                <a:lnTo>
                  <a:pt x="938403" y="845705"/>
                </a:lnTo>
                <a:lnTo>
                  <a:pt x="966177" y="810945"/>
                </a:lnTo>
                <a:lnTo>
                  <a:pt x="990866" y="773912"/>
                </a:lnTo>
                <a:lnTo>
                  <a:pt x="1012266" y="734809"/>
                </a:lnTo>
                <a:lnTo>
                  <a:pt x="1030211" y="693788"/>
                </a:lnTo>
                <a:lnTo>
                  <a:pt x="1044486" y="651052"/>
                </a:lnTo>
                <a:lnTo>
                  <a:pt x="1054912" y="606780"/>
                </a:lnTo>
                <a:lnTo>
                  <a:pt x="1061313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92473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02838" y="5838910"/>
            <a:ext cx="16935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3200" y="5807709"/>
            <a:ext cx="3009265" cy="2501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6510" rIns="0" bIns="0" rtlCol="0">
            <a:spAutoFit/>
          </a:bodyPr>
          <a:lstStyle/>
          <a:p>
            <a:pPr marL="65913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192778" y="5446395"/>
            <a:ext cx="109855" cy="361950"/>
            <a:chOff x="4192778" y="5446395"/>
            <a:chExt cx="109855" cy="361950"/>
          </a:xfrm>
        </p:grpSpPr>
        <p:sp>
          <p:nvSpPr>
            <p:cNvPr id="11" name="object 11"/>
            <p:cNvSpPr/>
            <p:nvPr/>
          </p:nvSpPr>
          <p:spPr>
            <a:xfrm>
              <a:off x="4246372" y="5457825"/>
              <a:ext cx="1270" cy="254635"/>
            </a:xfrm>
            <a:custGeom>
              <a:avLst/>
              <a:gdLst/>
              <a:ahLst/>
              <a:cxnLst/>
              <a:rect l="l" t="t" r="r" b="b"/>
              <a:pathLst>
                <a:path w="1270" h="254635">
                  <a:moveTo>
                    <a:pt x="0" y="0"/>
                  </a:moveTo>
                  <a:lnTo>
                    <a:pt x="0" y="17652"/>
                  </a:lnTo>
                  <a:lnTo>
                    <a:pt x="1269" y="17652"/>
                  </a:lnTo>
                  <a:lnTo>
                    <a:pt x="1269" y="25438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92778" y="569849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20867" y="3591010"/>
            <a:ext cx="128206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03035" y="2652902"/>
            <a:ext cx="109855" cy="657225"/>
            <a:chOff x="6003035" y="2652902"/>
            <a:chExt cx="109855" cy="657225"/>
          </a:xfrm>
        </p:grpSpPr>
        <p:sp>
          <p:nvSpPr>
            <p:cNvPr id="18" name="object 18"/>
            <p:cNvSpPr/>
            <p:nvPr/>
          </p:nvSpPr>
          <p:spPr>
            <a:xfrm>
              <a:off x="6057899" y="2652902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0"/>
                  </a:moveTo>
                  <a:lnTo>
                    <a:pt x="0" y="5612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03035" y="320040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22" y="6971029"/>
            <a:ext cx="3011170" cy="1270"/>
          </a:xfrm>
          <a:custGeom>
            <a:avLst/>
            <a:gdLst/>
            <a:ahLst/>
            <a:cxnLst/>
            <a:rect l="l" t="t" r="r" b="b"/>
            <a:pathLst>
              <a:path w="3011170" h="1270">
                <a:moveTo>
                  <a:pt x="3010547" y="0"/>
                </a:moveTo>
                <a:lnTo>
                  <a:pt x="0" y="0"/>
                </a:lnTo>
                <a:lnTo>
                  <a:pt x="0" y="1270"/>
                </a:lnTo>
                <a:lnTo>
                  <a:pt x="3010547" y="1270"/>
                </a:lnTo>
                <a:lnTo>
                  <a:pt x="3010547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35" y="6057900"/>
            <a:ext cx="3010535" cy="1270"/>
          </a:xfrm>
          <a:custGeom>
            <a:avLst/>
            <a:gdLst/>
            <a:ahLst/>
            <a:cxnLst/>
            <a:rect l="l" t="t" r="r" b="b"/>
            <a:pathLst>
              <a:path w="3010535" h="1270">
                <a:moveTo>
                  <a:pt x="3010522" y="0"/>
                </a:moveTo>
                <a:lnTo>
                  <a:pt x="0" y="0"/>
                </a:lnTo>
                <a:lnTo>
                  <a:pt x="0" y="1270"/>
                </a:lnTo>
                <a:lnTo>
                  <a:pt x="3010522" y="1270"/>
                </a:lnTo>
                <a:lnTo>
                  <a:pt x="3010522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43200" y="6059170"/>
            <a:ext cx="3011805" cy="911860"/>
          </a:xfrm>
          <a:prstGeom prst="rect">
            <a:avLst/>
          </a:prstGeom>
          <a:solidFill>
            <a:srgbClr val="4A2D84">
              <a:alpha val="78823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Consultant,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Contractor,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Vendor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2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(directory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(general)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9632" y="6126565"/>
            <a:ext cx="107569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650" y="5806440"/>
            <a:ext cx="1257300" cy="1165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200">
              <a:latin typeface="Times New Roman"/>
              <a:cs typeface="Times New Roman"/>
            </a:endParaRPr>
          </a:p>
          <a:p>
            <a:pPr marL="90805" marR="83185" indent="-635" algn="ctr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3028950"/>
            <a:ext cx="2632075" cy="2777490"/>
            <a:chOff x="1202436" y="3028950"/>
            <a:chExt cx="2632075" cy="2777490"/>
          </a:xfrm>
        </p:grpSpPr>
        <p:sp>
          <p:nvSpPr>
            <p:cNvPr id="26" name="object 26"/>
            <p:cNvSpPr/>
            <p:nvPr/>
          </p:nvSpPr>
          <p:spPr>
            <a:xfrm>
              <a:off x="1257300" y="5457825"/>
              <a:ext cx="0" cy="252729"/>
            </a:xfrm>
            <a:custGeom>
              <a:avLst/>
              <a:gdLst/>
              <a:ahLst/>
              <a:cxnLst/>
              <a:rect l="l" t="t" r="r" b="b"/>
              <a:pathLst>
                <a:path h="252729">
                  <a:moveTo>
                    <a:pt x="0" y="0"/>
                  </a:moveTo>
                  <a:lnTo>
                    <a:pt x="0" y="2526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02436" y="56967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23720" y="3028949"/>
              <a:ext cx="2010410" cy="457200"/>
            </a:xfrm>
            <a:custGeom>
              <a:avLst/>
              <a:gdLst/>
              <a:ahLst/>
              <a:cxnLst/>
              <a:rect l="l" t="t" r="r" b="b"/>
              <a:pathLst>
                <a:path w="2010410" h="457200">
                  <a:moveTo>
                    <a:pt x="2010410" y="228600"/>
                  </a:moveTo>
                  <a:lnTo>
                    <a:pt x="1993392" y="162585"/>
                  </a:lnTo>
                  <a:lnTo>
                    <a:pt x="1945652" y="104140"/>
                  </a:lnTo>
                  <a:lnTo>
                    <a:pt x="1911832" y="78638"/>
                  </a:lnTo>
                  <a:lnTo>
                    <a:pt x="1872208" y="56083"/>
                  </a:lnTo>
                  <a:lnTo>
                    <a:pt x="1827377" y="36842"/>
                  </a:lnTo>
                  <a:lnTo>
                    <a:pt x="1778000" y="21259"/>
                  </a:lnTo>
                  <a:lnTo>
                    <a:pt x="1724672" y="9690"/>
                  </a:lnTo>
                  <a:lnTo>
                    <a:pt x="1668043" y="2489"/>
                  </a:lnTo>
                  <a:lnTo>
                    <a:pt x="1608709" y="0"/>
                  </a:lnTo>
                  <a:lnTo>
                    <a:pt x="401701" y="0"/>
                  </a:lnTo>
                  <a:lnTo>
                    <a:pt x="342353" y="2489"/>
                  </a:lnTo>
                  <a:lnTo>
                    <a:pt x="285724" y="9690"/>
                  </a:lnTo>
                  <a:lnTo>
                    <a:pt x="232397" y="21259"/>
                  </a:lnTo>
                  <a:lnTo>
                    <a:pt x="183019" y="36842"/>
                  </a:lnTo>
                  <a:lnTo>
                    <a:pt x="138188" y="56083"/>
                  </a:lnTo>
                  <a:lnTo>
                    <a:pt x="98564" y="78638"/>
                  </a:lnTo>
                  <a:lnTo>
                    <a:pt x="64744" y="104140"/>
                  </a:lnTo>
                  <a:lnTo>
                    <a:pt x="37350" y="132245"/>
                  </a:lnTo>
                  <a:lnTo>
                    <a:pt x="4356" y="194830"/>
                  </a:lnTo>
                  <a:lnTo>
                    <a:pt x="0" y="228600"/>
                  </a:lnTo>
                  <a:lnTo>
                    <a:pt x="4356" y="262382"/>
                  </a:lnTo>
                  <a:lnTo>
                    <a:pt x="37350" y="324967"/>
                  </a:lnTo>
                  <a:lnTo>
                    <a:pt x="64744" y="353072"/>
                  </a:lnTo>
                  <a:lnTo>
                    <a:pt x="98564" y="378574"/>
                  </a:lnTo>
                  <a:lnTo>
                    <a:pt x="138188" y="401129"/>
                  </a:lnTo>
                  <a:lnTo>
                    <a:pt x="183019" y="420370"/>
                  </a:lnTo>
                  <a:lnTo>
                    <a:pt x="232397" y="435952"/>
                  </a:lnTo>
                  <a:lnTo>
                    <a:pt x="285724" y="447522"/>
                  </a:lnTo>
                  <a:lnTo>
                    <a:pt x="342353" y="454723"/>
                  </a:lnTo>
                  <a:lnTo>
                    <a:pt x="401701" y="457200"/>
                  </a:lnTo>
                  <a:lnTo>
                    <a:pt x="1608709" y="457200"/>
                  </a:lnTo>
                  <a:lnTo>
                    <a:pt x="1668043" y="454723"/>
                  </a:lnTo>
                  <a:lnTo>
                    <a:pt x="1724672" y="447522"/>
                  </a:lnTo>
                  <a:lnTo>
                    <a:pt x="1778000" y="435952"/>
                  </a:lnTo>
                  <a:lnTo>
                    <a:pt x="1827377" y="420370"/>
                  </a:lnTo>
                  <a:lnTo>
                    <a:pt x="1872208" y="401129"/>
                  </a:lnTo>
                  <a:lnTo>
                    <a:pt x="1911832" y="378574"/>
                  </a:lnTo>
                  <a:lnTo>
                    <a:pt x="1945652" y="353072"/>
                  </a:lnTo>
                  <a:lnTo>
                    <a:pt x="1973046" y="324967"/>
                  </a:lnTo>
                  <a:lnTo>
                    <a:pt x="2006041" y="262382"/>
                  </a:lnTo>
                  <a:lnTo>
                    <a:pt x="2010410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298319" y="3116072"/>
            <a:ext cx="1062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Manager?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74114" y="3797553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79952" y="382447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E1A68A3E-4784-4EF8-28D6-902C5A9E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2D982D4D-516D-C638-9AC2-3D5B05B4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https://uwnetid.sharepoint.com/:p:/s/uwhr_web_document_library/IQCQUNNUwkfMSJN8e4ZPRmAFAXML7AED8gPnGMMD8B5JU1A?e=Fj62PA</PermanentLinks>
  </documentManagement>
</p:properties>
</file>

<file path=customXml/itemProps1.xml><?xml version="1.0" encoding="utf-8"?>
<ds:datastoreItem xmlns:ds="http://schemas.openxmlformats.org/officeDocument/2006/customXml" ds:itemID="{CA76FC4B-65A9-4190-A930-93EE668954A9}"/>
</file>

<file path=customXml/itemProps2.xml><?xml version="1.0" encoding="utf-8"?>
<ds:datastoreItem xmlns:ds="http://schemas.openxmlformats.org/officeDocument/2006/customXml" ds:itemID="{4A8272D8-5920-4AE9-9F0E-6FAC30DFAA6A}"/>
</file>

<file path=customXml/itemProps3.xml><?xml version="1.0" encoding="utf-8"?>
<ds:datastoreItem xmlns:ds="http://schemas.openxmlformats.org/officeDocument/2006/customXml" ds:itemID="{3CE8A085-338F-4B8F-A837-8F2600D76794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82</Words>
  <Application>Microsoft Office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Not Funded By UW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Subtype_Not Funded by UW</dc:title>
  <dc:creator>Jessica B. Rudy</dc:creator>
  <cp:keywords>Position management</cp:keywords>
  <cp:lastModifiedBy>Trista Truemper</cp:lastModifiedBy>
  <cp:revision>58</cp:revision>
  <dcterms:created xsi:type="dcterms:W3CDTF">2026-02-12T23:27:39Z</dcterms:created>
  <dcterms:modified xsi:type="dcterms:W3CDTF">2026-02-27T17:04:30Z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