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00_7980D9AF.xml" ContentType="application/vnd.ms-powerpoint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1_A7481A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C_58260798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15_DDA3A8A2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88" r:id="rId3"/>
  </p:sldMasterIdLst>
  <p:notesMasterIdLst>
    <p:notesMasterId r:id="rId24"/>
  </p:notesMasterIdLst>
  <p:sldIdLst>
    <p:sldId id="256" r:id="rId4"/>
    <p:sldId id="258" r:id="rId5"/>
    <p:sldId id="266" r:id="rId6"/>
    <p:sldId id="273" r:id="rId7"/>
    <p:sldId id="286" r:id="rId8"/>
    <p:sldId id="268" r:id="rId9"/>
    <p:sldId id="285" r:id="rId10"/>
    <p:sldId id="263" r:id="rId11"/>
    <p:sldId id="280" r:id="rId12"/>
    <p:sldId id="259" r:id="rId13"/>
    <p:sldId id="277" r:id="rId14"/>
    <p:sldId id="279" r:id="rId15"/>
    <p:sldId id="274" r:id="rId16"/>
    <p:sldId id="275" r:id="rId17"/>
    <p:sldId id="276" r:id="rId18"/>
    <p:sldId id="278" r:id="rId19"/>
    <p:sldId id="281" r:id="rId20"/>
    <p:sldId id="283" r:id="rId21"/>
    <p:sldId id="284" r:id="rId22"/>
    <p:sldId id="26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CC0E00-7DFB-B499-CEF7-2A04A0BA0E32}" name="Gwyneth C Parmar" initials="GCP" userId="S::gparmar@uw.edu::23800dfd-29e8-44a0-9b3e-cad7f5ad5420" providerId="AD"/>
  <p188:author id="{649DA812-8514-B9A7-0596-C04BF9B94685}" name="Kimberly Mishra" initials="KM" userId="S::kmishra@uw.edu::0de486ad-dfb7-4e84-9638-4fb78c7923fc" providerId="AD"/>
  <p188:author id="{EA7D7031-1D55-29B3-6346-1012E01F531D}" name="Courtney Laguio" initials="CL" userId="S::colaguio@uw.edu::49459465-db78-46fb-9795-d8be3490fe73" providerId="AD"/>
  <p188:author id="{9E475572-B1EC-E908-3BBB-F6EF19AF82DC}" name="Marisa Graudins" initials="MG" userId="S::marihoug@uw.edu::13b807fd-904e-411c-b7fb-d0b455b21397" providerId="AD"/>
  <p188:author id="{53197FAF-C161-75A8-8BBE-B1956A59E70E}" name="Heather Bliss" initials="HB" userId="S::hbliss@uw.edu::de87bb12-1e57-4e7d-a68e-57e06fcc0ea5" providerId="AD"/>
  <p188:author id="{E797B7B4-08C0-796D-1723-63C36D53A34F}" name="Erin F Rice" initials="ER" userId="S::efrice@uw.edu::6bb64cc5-5536-4b3b-ae48-9110ec6a3639" providerId="AD"/>
  <p188:author id="{A93CD5EA-5C7A-7F30-D282-9711EE47F3BC}" name="Jason Kalivas" initials="JK" userId="S::kalivas@uw.edu::8e62d557-7e10-4bc9-83aa-18e169c07f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06C95-B412-B6FD-F105-912A22A2833F}" v="87" dt="2024-04-15T17:20:08.592"/>
    <p1510:client id="{BF0BC5D5-3C83-B38F-5F60-DA22293B2482}" v="3" dt="2024-04-15T17:30:46.647"/>
    <p1510:client id="{DE1E2B99-52E0-4074-9E7A-8AE7BC19E9CF}" v="3" dt="2024-04-16T16:56:0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8" y="40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0_7980D9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9A6C19-5D88-4D84-B28F-648D1D56F0E2}" authorId="{649DA812-8514-B9A7-0596-C04BF9B94685}" created="2024-04-14T14:33:29.719">
    <pc:sldMkLst xmlns:pc="http://schemas.microsoft.com/office/powerpoint/2013/main/command">
      <pc:docMk/>
      <pc:sldMk cId="2038487471" sldId="256"/>
    </pc:sldMkLst>
    <p188:txBody>
      <a:bodyPr/>
      <a:lstStyle/>
      <a:p>
        <a:r>
          <a:rPr lang="en-US"/>
          <a:t>[@Jill Hoven]: this is a group effort so will let you decide if you want to list all of the names on this slide: Jessica Bertram, Marisa Graudins, Courtney Laguio, Kimberly Mishra, Erin Rice </a:t>
        </a:r>
      </a:p>
    </p188:txBody>
  </p188:cm>
</p188:cmLst>
</file>

<file path=ppt/comments/modernComment_10C_58260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B90673-DBB1-46D4-B6CE-06AF59115C19}" authorId="{53197FAF-C161-75A8-8BBE-B1956A59E70E}" status="resolved" created="2024-04-12T22:40:33.363" complete="100000">
    <pc:sldMkLst xmlns:pc="http://schemas.microsoft.com/office/powerpoint/2013/main/command">
      <pc:docMk/>
      <pc:sldMk cId="1478887320" sldId="268"/>
    </pc:sldMkLst>
    <p188:txBody>
      <a:bodyPr/>
      <a:lstStyle/>
      <a:p>
        <a:r>
          <a:rPr lang="en-US"/>
          <a:t>EWS might be unfamiliar jargon. Suggest also "Tier 1" descriptor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14T14:08:03.131" authorId="{649DA812-8514-B9A7-0596-C04BF9B94685}"/>
          </p223:rxn>
        </p223:reactions>
      </p:ext>
    </p188:extLst>
  </p188:cm>
</p188:cmLst>
</file>

<file path=ppt/comments/modernComment_111_A7481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1B9906-D2D5-6346-8BC1-159C1767A82B}" authorId="{649DA812-8514-B9A7-0596-C04BF9B94685}" status="resolved" created="2024-04-12T21:29:46.75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407530" sldId="273"/>
      <ac:spMk id="2" creationId="{0067C016-8F5D-D3CA-AEE4-73EC8F8ABB18}"/>
    </ac:deMkLst>
    <p188:txBody>
      <a:bodyPr/>
      <a:lstStyle/>
      <a:p>
        <a:r>
          <a:rPr lang="en-US"/>
          <a:t>[@Ginny Montgomery]: Do you want to add another slide here to talk about the intersection with WD Finance? Might fit nicely after this slide.</a:t>
        </a:r>
      </a:p>
    </p188:txBody>
  </p188:cm>
  <p188:cm id="{22795BBD-5A6A-4900-812D-83C9BC71ED5F}" authorId="{53197FAF-C161-75A8-8BBE-B1956A59E70E}" status="resolved" created="2024-04-12T22:39:00.735" complete="100000">
    <pc:sldMkLst xmlns:pc="http://schemas.microsoft.com/office/powerpoint/2013/main/command">
      <pc:docMk/>
      <pc:sldMk cId="175407530" sldId="273"/>
    </pc:sldMkLst>
    <p188:txBody>
      <a:bodyPr/>
      <a:lstStyle/>
      <a:p>
        <a:r>
          <a:rPr lang="en-US"/>
          <a:t>[@Kimberly Mishra] suggest adding "in close partnership with OAP for Academic Personnel" or similar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14T14:07:03.924" authorId="{649DA812-8514-B9A7-0596-C04BF9B94685}"/>
          </p223:rxn>
        </p223:reactions>
      </p:ext>
    </p188:extLst>
  </p188:cm>
</p188:cmLst>
</file>

<file path=ppt/comments/modernComment_115_DDA3A8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197E4F-AB69-482C-9A7A-84CCE8B50C19}" authorId="{53197FAF-C161-75A8-8BBE-B1956A59E70E}" status="resolved" created="2024-04-12T22:42:02.7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18490274" sldId="277"/>
      <ac:spMk id="3" creationId="{00000000-0000-0000-0000-000000000000}"/>
      <ac:txMk cp="178" len="42">
        <ac:context len="262" hash="4185045754"/>
      </ac:txMk>
    </ac:txMkLst>
    <p188:pos x="1511084" y="2286000"/>
    <p188:txBody>
      <a:bodyPr/>
      <a:lstStyle/>
      <a:p>
        <a:r>
          <a:rPr lang="en-US"/>
          <a:t>made a minor suggestion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14T14:32:14.973" authorId="{649DA812-8514-B9A7-0596-C04BF9B94685}"/>
          </p223:rxn>
        </p223:reactions>
      </p:ext>
    </p188:extLst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FFF2-E4F7-49CD-B8C0-5689AF8CA6E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2EC6F8-2821-46F8-BF71-7C9BE1A51C99}">
      <dgm:prSet/>
      <dgm:spPr/>
      <dgm:t>
        <a:bodyPr/>
        <a:lstStyle/>
        <a:p>
          <a:r>
            <a:rPr lang="en-US" b="0" i="0" baseline="0"/>
            <a:t>Overview of project and recap of reasons for change </a:t>
          </a:r>
          <a:endParaRPr lang="en-US"/>
        </a:p>
      </dgm:t>
    </dgm:pt>
    <dgm:pt modelId="{71CD85A7-C5A9-4F7B-AC65-8B6723EB5B45}" type="parTrans" cxnId="{45DF0D7D-CAED-41B7-AB2C-F68AFBAC6DDD}">
      <dgm:prSet/>
      <dgm:spPr/>
      <dgm:t>
        <a:bodyPr/>
        <a:lstStyle/>
        <a:p>
          <a:endParaRPr lang="en-US"/>
        </a:p>
      </dgm:t>
    </dgm:pt>
    <dgm:pt modelId="{BBB4CB8F-0210-46C5-82CB-05FC433D1536}" type="sibTrans" cxnId="{45DF0D7D-CAED-41B7-AB2C-F68AFBAC6DDD}">
      <dgm:prSet/>
      <dgm:spPr/>
      <dgm:t>
        <a:bodyPr/>
        <a:lstStyle/>
        <a:p>
          <a:endParaRPr lang="en-US"/>
        </a:p>
      </dgm:t>
    </dgm:pt>
    <dgm:pt modelId="{AB861DC1-7052-4C45-8991-23E40B7A028E}">
      <dgm:prSet/>
      <dgm:spPr/>
      <dgm:t>
        <a:bodyPr/>
        <a:lstStyle/>
        <a:p>
          <a:r>
            <a:rPr lang="en-US" b="0" i="0" baseline="0"/>
            <a:t>Where we are at in the timeline</a:t>
          </a:r>
          <a:endParaRPr lang="en-US"/>
        </a:p>
      </dgm:t>
    </dgm:pt>
    <dgm:pt modelId="{A1783E20-4044-41E1-B469-5638EFC5CCB9}" type="parTrans" cxnId="{6EDE7D6C-BB2F-4135-8E6B-01C0F0BB3BD4}">
      <dgm:prSet/>
      <dgm:spPr/>
      <dgm:t>
        <a:bodyPr/>
        <a:lstStyle/>
        <a:p>
          <a:endParaRPr lang="en-US"/>
        </a:p>
      </dgm:t>
    </dgm:pt>
    <dgm:pt modelId="{CFC548A3-DACD-4D28-BA83-1942DD383A49}" type="sibTrans" cxnId="{6EDE7D6C-BB2F-4135-8E6B-01C0F0BB3BD4}">
      <dgm:prSet/>
      <dgm:spPr/>
      <dgm:t>
        <a:bodyPr/>
        <a:lstStyle/>
        <a:p>
          <a:endParaRPr lang="en-US"/>
        </a:p>
      </dgm:t>
    </dgm:pt>
    <dgm:pt modelId="{4A3CCC72-10AE-4F2F-A1F5-9991F83F74FF}">
      <dgm:prSet/>
      <dgm:spPr/>
      <dgm:t>
        <a:bodyPr/>
        <a:lstStyle/>
        <a:p>
          <a:r>
            <a:rPr lang="en-US" b="0" i="0" baseline="0"/>
            <a:t>What stays the same</a:t>
          </a:r>
          <a:endParaRPr lang="en-US"/>
        </a:p>
      </dgm:t>
    </dgm:pt>
    <dgm:pt modelId="{62EBDF6C-F7C6-4074-B8FB-2A20A5E7D02E}" type="parTrans" cxnId="{E2A7F086-B0CC-4150-9CFD-92B80A4BFD0D}">
      <dgm:prSet/>
      <dgm:spPr/>
      <dgm:t>
        <a:bodyPr/>
        <a:lstStyle/>
        <a:p>
          <a:endParaRPr lang="en-US"/>
        </a:p>
      </dgm:t>
    </dgm:pt>
    <dgm:pt modelId="{DC133F52-3465-4B40-B256-B1380EB69B4C}" type="sibTrans" cxnId="{E2A7F086-B0CC-4150-9CFD-92B80A4BFD0D}">
      <dgm:prSet/>
      <dgm:spPr/>
      <dgm:t>
        <a:bodyPr/>
        <a:lstStyle/>
        <a:p>
          <a:endParaRPr lang="en-US"/>
        </a:p>
      </dgm:t>
    </dgm:pt>
    <dgm:pt modelId="{A1F1E299-6973-4E62-AD5F-5AF34D313F8C}">
      <dgm:prSet/>
      <dgm:spPr/>
      <dgm:t>
        <a:bodyPr/>
        <a:lstStyle/>
        <a:p>
          <a:r>
            <a:rPr lang="en-US" b="0" i="0" baseline="0"/>
            <a:t>What happens on May 1</a:t>
          </a:r>
          <a:endParaRPr lang="en-US"/>
        </a:p>
      </dgm:t>
    </dgm:pt>
    <dgm:pt modelId="{CB6A6B00-C263-4F42-8EDC-5F2AAF36D03D}" type="parTrans" cxnId="{6C3EDC86-1A36-44A7-AF14-65DBD1F312FB}">
      <dgm:prSet/>
      <dgm:spPr/>
      <dgm:t>
        <a:bodyPr/>
        <a:lstStyle/>
        <a:p>
          <a:endParaRPr lang="en-US"/>
        </a:p>
      </dgm:t>
    </dgm:pt>
    <dgm:pt modelId="{12E90D2E-584C-43F0-B1BB-49614D7AC989}" type="sibTrans" cxnId="{6C3EDC86-1A36-44A7-AF14-65DBD1F312FB}">
      <dgm:prSet/>
      <dgm:spPr/>
      <dgm:t>
        <a:bodyPr/>
        <a:lstStyle/>
        <a:p>
          <a:endParaRPr lang="en-US"/>
        </a:p>
      </dgm:t>
    </dgm:pt>
    <dgm:pt modelId="{872B076D-8D44-4A23-96AD-B1BD66185983}">
      <dgm:prSet/>
      <dgm:spPr/>
      <dgm:t>
        <a:bodyPr/>
        <a:lstStyle/>
        <a:p>
          <a:r>
            <a:rPr lang="en-US" b="0" i="0" baseline="0"/>
            <a:t>Ongoing enhancements</a:t>
          </a:r>
          <a:endParaRPr lang="en-US"/>
        </a:p>
      </dgm:t>
    </dgm:pt>
    <dgm:pt modelId="{A496D204-8EF5-465C-BFDD-3EEEECFB5DA0}" type="parTrans" cxnId="{7B2A22C3-29CD-4EB4-981A-BB010F4C4F51}">
      <dgm:prSet/>
      <dgm:spPr/>
      <dgm:t>
        <a:bodyPr/>
        <a:lstStyle/>
        <a:p>
          <a:endParaRPr lang="en-US"/>
        </a:p>
      </dgm:t>
    </dgm:pt>
    <dgm:pt modelId="{2DF096F1-6D9F-4547-9EE6-335042A216B5}" type="sibTrans" cxnId="{7B2A22C3-29CD-4EB4-981A-BB010F4C4F51}">
      <dgm:prSet/>
      <dgm:spPr/>
      <dgm:t>
        <a:bodyPr/>
        <a:lstStyle/>
        <a:p>
          <a:endParaRPr lang="en-US"/>
        </a:p>
      </dgm:t>
    </dgm:pt>
    <dgm:pt modelId="{E1C336AD-36BF-473B-AE05-DF6E1CE2E99B}">
      <dgm:prSet/>
      <dgm:spPr/>
      <dgm:t>
        <a:bodyPr/>
        <a:lstStyle/>
        <a:p>
          <a:r>
            <a:rPr lang="en-US" b="0" i="0" baseline="0"/>
            <a:t>We need your help</a:t>
          </a:r>
          <a:endParaRPr lang="en-US"/>
        </a:p>
      </dgm:t>
    </dgm:pt>
    <dgm:pt modelId="{E4BA26CF-9E04-40C3-97CE-2A2D571518FE}" type="parTrans" cxnId="{59D3E0FF-C3C3-424E-99DA-F5405AEFCEA1}">
      <dgm:prSet/>
      <dgm:spPr/>
      <dgm:t>
        <a:bodyPr/>
        <a:lstStyle/>
        <a:p>
          <a:endParaRPr lang="en-US"/>
        </a:p>
      </dgm:t>
    </dgm:pt>
    <dgm:pt modelId="{43F13070-3C89-45C4-B7A7-F3640218D2A3}" type="sibTrans" cxnId="{59D3E0FF-C3C3-424E-99DA-F5405AEFCEA1}">
      <dgm:prSet/>
      <dgm:spPr/>
      <dgm:t>
        <a:bodyPr/>
        <a:lstStyle/>
        <a:p>
          <a:endParaRPr lang="en-US"/>
        </a:p>
      </dgm:t>
    </dgm:pt>
    <dgm:pt modelId="{C7D76675-3574-D54B-8889-5A9E0F001809}" type="pres">
      <dgm:prSet presAssocID="{D646FFF2-E4F7-49CD-B8C0-5689AF8CA6EE}" presName="vert0" presStyleCnt="0">
        <dgm:presLayoutVars>
          <dgm:dir/>
          <dgm:animOne val="branch"/>
          <dgm:animLvl val="lvl"/>
        </dgm:presLayoutVars>
      </dgm:prSet>
      <dgm:spPr/>
    </dgm:pt>
    <dgm:pt modelId="{C6F93388-65CA-7C4D-90E0-1D39802EA255}" type="pres">
      <dgm:prSet presAssocID="{9D2EC6F8-2821-46F8-BF71-7C9BE1A51C99}" presName="thickLine" presStyleLbl="alignNode1" presStyleIdx="0" presStyleCnt="6"/>
      <dgm:spPr/>
    </dgm:pt>
    <dgm:pt modelId="{01E0E2E0-A7D7-4B41-A255-5FFB93088CF3}" type="pres">
      <dgm:prSet presAssocID="{9D2EC6F8-2821-46F8-BF71-7C9BE1A51C99}" presName="horz1" presStyleCnt="0"/>
      <dgm:spPr/>
    </dgm:pt>
    <dgm:pt modelId="{9C2EE35B-AC52-CE4D-B96B-3D1D4333E4EC}" type="pres">
      <dgm:prSet presAssocID="{9D2EC6F8-2821-46F8-BF71-7C9BE1A51C99}" presName="tx1" presStyleLbl="revTx" presStyleIdx="0" presStyleCnt="6"/>
      <dgm:spPr/>
    </dgm:pt>
    <dgm:pt modelId="{1EF65C68-E25E-9448-9A59-7FEB528FA259}" type="pres">
      <dgm:prSet presAssocID="{9D2EC6F8-2821-46F8-BF71-7C9BE1A51C99}" presName="vert1" presStyleCnt="0"/>
      <dgm:spPr/>
    </dgm:pt>
    <dgm:pt modelId="{3D809144-33C5-3B4B-B773-F514AEBD3098}" type="pres">
      <dgm:prSet presAssocID="{AB861DC1-7052-4C45-8991-23E40B7A028E}" presName="thickLine" presStyleLbl="alignNode1" presStyleIdx="1" presStyleCnt="6"/>
      <dgm:spPr/>
    </dgm:pt>
    <dgm:pt modelId="{22609A41-00CE-3D42-BAA6-EA23036B94CC}" type="pres">
      <dgm:prSet presAssocID="{AB861DC1-7052-4C45-8991-23E40B7A028E}" presName="horz1" presStyleCnt="0"/>
      <dgm:spPr/>
    </dgm:pt>
    <dgm:pt modelId="{3E01ADD5-2C5F-A443-8727-AF7E7C7703BC}" type="pres">
      <dgm:prSet presAssocID="{AB861DC1-7052-4C45-8991-23E40B7A028E}" presName="tx1" presStyleLbl="revTx" presStyleIdx="1" presStyleCnt="6"/>
      <dgm:spPr/>
    </dgm:pt>
    <dgm:pt modelId="{0DBF008A-594A-6B4E-853E-1037344E5B84}" type="pres">
      <dgm:prSet presAssocID="{AB861DC1-7052-4C45-8991-23E40B7A028E}" presName="vert1" presStyleCnt="0"/>
      <dgm:spPr/>
    </dgm:pt>
    <dgm:pt modelId="{E6D62A81-0CB3-624B-BF06-2AE3E30032FF}" type="pres">
      <dgm:prSet presAssocID="{4A3CCC72-10AE-4F2F-A1F5-9991F83F74FF}" presName="thickLine" presStyleLbl="alignNode1" presStyleIdx="2" presStyleCnt="6"/>
      <dgm:spPr/>
    </dgm:pt>
    <dgm:pt modelId="{AE241B6A-7AD3-9F4A-8CE6-CF46BE2BBED9}" type="pres">
      <dgm:prSet presAssocID="{4A3CCC72-10AE-4F2F-A1F5-9991F83F74FF}" presName="horz1" presStyleCnt="0"/>
      <dgm:spPr/>
    </dgm:pt>
    <dgm:pt modelId="{7B60F630-DDAA-5C41-B78D-951647FA55E2}" type="pres">
      <dgm:prSet presAssocID="{4A3CCC72-10AE-4F2F-A1F5-9991F83F74FF}" presName="tx1" presStyleLbl="revTx" presStyleIdx="2" presStyleCnt="6"/>
      <dgm:spPr/>
    </dgm:pt>
    <dgm:pt modelId="{DF100952-D988-F64E-946C-B4657231AEC9}" type="pres">
      <dgm:prSet presAssocID="{4A3CCC72-10AE-4F2F-A1F5-9991F83F74FF}" presName="vert1" presStyleCnt="0"/>
      <dgm:spPr/>
    </dgm:pt>
    <dgm:pt modelId="{F7FCDAF9-4351-6641-924C-7E8878D7965C}" type="pres">
      <dgm:prSet presAssocID="{A1F1E299-6973-4E62-AD5F-5AF34D313F8C}" presName="thickLine" presStyleLbl="alignNode1" presStyleIdx="3" presStyleCnt="6"/>
      <dgm:spPr/>
    </dgm:pt>
    <dgm:pt modelId="{35237C21-7529-794E-B446-A4ED67E780EA}" type="pres">
      <dgm:prSet presAssocID="{A1F1E299-6973-4E62-AD5F-5AF34D313F8C}" presName="horz1" presStyleCnt="0"/>
      <dgm:spPr/>
    </dgm:pt>
    <dgm:pt modelId="{72BEA059-0547-2049-881F-326DBE4ADECB}" type="pres">
      <dgm:prSet presAssocID="{A1F1E299-6973-4E62-AD5F-5AF34D313F8C}" presName="tx1" presStyleLbl="revTx" presStyleIdx="3" presStyleCnt="6"/>
      <dgm:spPr/>
    </dgm:pt>
    <dgm:pt modelId="{FC370DA7-AEF6-9A44-99A2-0FE85883C253}" type="pres">
      <dgm:prSet presAssocID="{A1F1E299-6973-4E62-AD5F-5AF34D313F8C}" presName="vert1" presStyleCnt="0"/>
      <dgm:spPr/>
    </dgm:pt>
    <dgm:pt modelId="{004F110F-A545-6C46-AA06-7E8897B4161A}" type="pres">
      <dgm:prSet presAssocID="{872B076D-8D44-4A23-96AD-B1BD66185983}" presName="thickLine" presStyleLbl="alignNode1" presStyleIdx="4" presStyleCnt="6"/>
      <dgm:spPr/>
    </dgm:pt>
    <dgm:pt modelId="{13CE37AF-439D-4A40-9471-67E72BE21CEE}" type="pres">
      <dgm:prSet presAssocID="{872B076D-8D44-4A23-96AD-B1BD66185983}" presName="horz1" presStyleCnt="0"/>
      <dgm:spPr/>
    </dgm:pt>
    <dgm:pt modelId="{E527B2BE-071C-AD41-A18F-B8FB47B83468}" type="pres">
      <dgm:prSet presAssocID="{872B076D-8D44-4A23-96AD-B1BD66185983}" presName="tx1" presStyleLbl="revTx" presStyleIdx="4" presStyleCnt="6"/>
      <dgm:spPr/>
    </dgm:pt>
    <dgm:pt modelId="{1A78201F-2E1A-4748-9CCF-B7562AD1A7F7}" type="pres">
      <dgm:prSet presAssocID="{872B076D-8D44-4A23-96AD-B1BD66185983}" presName="vert1" presStyleCnt="0"/>
      <dgm:spPr/>
    </dgm:pt>
    <dgm:pt modelId="{5BA84B85-1A0C-8945-8708-2993C921827C}" type="pres">
      <dgm:prSet presAssocID="{E1C336AD-36BF-473B-AE05-DF6E1CE2E99B}" presName="thickLine" presStyleLbl="alignNode1" presStyleIdx="5" presStyleCnt="6"/>
      <dgm:spPr/>
    </dgm:pt>
    <dgm:pt modelId="{EEE055D6-3757-8E41-9350-11F923D90AEC}" type="pres">
      <dgm:prSet presAssocID="{E1C336AD-36BF-473B-AE05-DF6E1CE2E99B}" presName="horz1" presStyleCnt="0"/>
      <dgm:spPr/>
    </dgm:pt>
    <dgm:pt modelId="{FB8D44A1-FA01-EF47-96DD-43148B970448}" type="pres">
      <dgm:prSet presAssocID="{E1C336AD-36BF-473B-AE05-DF6E1CE2E99B}" presName="tx1" presStyleLbl="revTx" presStyleIdx="5" presStyleCnt="6"/>
      <dgm:spPr/>
    </dgm:pt>
    <dgm:pt modelId="{902CDD41-0724-844F-8A59-F9AC5D314383}" type="pres">
      <dgm:prSet presAssocID="{E1C336AD-36BF-473B-AE05-DF6E1CE2E99B}" presName="vert1" presStyleCnt="0"/>
      <dgm:spPr/>
    </dgm:pt>
  </dgm:ptLst>
  <dgm:cxnLst>
    <dgm:cxn modelId="{2249161F-340D-394F-BAB0-39438ED66BB3}" type="presOf" srcId="{9D2EC6F8-2821-46F8-BF71-7C9BE1A51C99}" destId="{9C2EE35B-AC52-CE4D-B96B-3D1D4333E4EC}" srcOrd="0" destOrd="0" presId="urn:microsoft.com/office/officeart/2008/layout/LinedList"/>
    <dgm:cxn modelId="{7478F329-7089-E94E-8F2D-E986EC6E75AA}" type="presOf" srcId="{872B076D-8D44-4A23-96AD-B1BD66185983}" destId="{E527B2BE-071C-AD41-A18F-B8FB47B83468}" srcOrd="0" destOrd="0" presId="urn:microsoft.com/office/officeart/2008/layout/LinedList"/>
    <dgm:cxn modelId="{20D4D65D-9F9A-5342-B25F-8B1F684B0EE8}" type="presOf" srcId="{4A3CCC72-10AE-4F2F-A1F5-9991F83F74FF}" destId="{7B60F630-DDAA-5C41-B78D-951647FA55E2}" srcOrd="0" destOrd="0" presId="urn:microsoft.com/office/officeart/2008/layout/LinedList"/>
    <dgm:cxn modelId="{6EDE7D6C-BB2F-4135-8E6B-01C0F0BB3BD4}" srcId="{D646FFF2-E4F7-49CD-B8C0-5689AF8CA6EE}" destId="{AB861DC1-7052-4C45-8991-23E40B7A028E}" srcOrd="1" destOrd="0" parTransId="{A1783E20-4044-41E1-B469-5638EFC5CCB9}" sibTransId="{CFC548A3-DACD-4D28-BA83-1942DD383A49}"/>
    <dgm:cxn modelId="{BCE57E59-3757-FB43-B6B1-60D34E2B376D}" type="presOf" srcId="{A1F1E299-6973-4E62-AD5F-5AF34D313F8C}" destId="{72BEA059-0547-2049-881F-326DBE4ADECB}" srcOrd="0" destOrd="0" presId="urn:microsoft.com/office/officeart/2008/layout/LinedList"/>
    <dgm:cxn modelId="{45DF0D7D-CAED-41B7-AB2C-F68AFBAC6DDD}" srcId="{D646FFF2-E4F7-49CD-B8C0-5689AF8CA6EE}" destId="{9D2EC6F8-2821-46F8-BF71-7C9BE1A51C99}" srcOrd="0" destOrd="0" parTransId="{71CD85A7-C5A9-4F7B-AC65-8B6723EB5B45}" sibTransId="{BBB4CB8F-0210-46C5-82CB-05FC433D1536}"/>
    <dgm:cxn modelId="{6C3EDC86-1A36-44A7-AF14-65DBD1F312FB}" srcId="{D646FFF2-E4F7-49CD-B8C0-5689AF8CA6EE}" destId="{A1F1E299-6973-4E62-AD5F-5AF34D313F8C}" srcOrd="3" destOrd="0" parTransId="{CB6A6B00-C263-4F42-8EDC-5F2AAF36D03D}" sibTransId="{12E90D2E-584C-43F0-B1BB-49614D7AC989}"/>
    <dgm:cxn modelId="{E2A7F086-B0CC-4150-9CFD-92B80A4BFD0D}" srcId="{D646FFF2-E4F7-49CD-B8C0-5689AF8CA6EE}" destId="{4A3CCC72-10AE-4F2F-A1F5-9991F83F74FF}" srcOrd="2" destOrd="0" parTransId="{62EBDF6C-F7C6-4074-B8FB-2A20A5E7D02E}" sibTransId="{DC133F52-3465-4B40-B256-B1380EB69B4C}"/>
    <dgm:cxn modelId="{1E10AEB7-7D31-F44B-A492-ECE6AE598AF6}" type="presOf" srcId="{AB861DC1-7052-4C45-8991-23E40B7A028E}" destId="{3E01ADD5-2C5F-A443-8727-AF7E7C7703BC}" srcOrd="0" destOrd="0" presId="urn:microsoft.com/office/officeart/2008/layout/LinedList"/>
    <dgm:cxn modelId="{F7C06DBB-BC0A-4F46-A7D3-8F0183FFDD1B}" type="presOf" srcId="{D646FFF2-E4F7-49CD-B8C0-5689AF8CA6EE}" destId="{C7D76675-3574-D54B-8889-5A9E0F001809}" srcOrd="0" destOrd="0" presId="urn:microsoft.com/office/officeart/2008/layout/LinedList"/>
    <dgm:cxn modelId="{7B2A22C3-29CD-4EB4-981A-BB010F4C4F51}" srcId="{D646FFF2-E4F7-49CD-B8C0-5689AF8CA6EE}" destId="{872B076D-8D44-4A23-96AD-B1BD66185983}" srcOrd="4" destOrd="0" parTransId="{A496D204-8EF5-465C-BFDD-3EEEECFB5DA0}" sibTransId="{2DF096F1-6D9F-4547-9EE6-335042A216B5}"/>
    <dgm:cxn modelId="{5839E1D4-526A-EB4F-8812-2C07EA1588EE}" type="presOf" srcId="{E1C336AD-36BF-473B-AE05-DF6E1CE2E99B}" destId="{FB8D44A1-FA01-EF47-96DD-43148B970448}" srcOrd="0" destOrd="0" presId="urn:microsoft.com/office/officeart/2008/layout/LinedList"/>
    <dgm:cxn modelId="{59D3E0FF-C3C3-424E-99DA-F5405AEFCEA1}" srcId="{D646FFF2-E4F7-49CD-B8C0-5689AF8CA6EE}" destId="{E1C336AD-36BF-473B-AE05-DF6E1CE2E99B}" srcOrd="5" destOrd="0" parTransId="{E4BA26CF-9E04-40C3-97CE-2A2D571518FE}" sibTransId="{43F13070-3C89-45C4-B7A7-F3640218D2A3}"/>
    <dgm:cxn modelId="{1C4B10C6-FF85-D144-8A26-2B3D71AAB3A6}" type="presParOf" srcId="{C7D76675-3574-D54B-8889-5A9E0F001809}" destId="{C6F93388-65CA-7C4D-90E0-1D39802EA255}" srcOrd="0" destOrd="0" presId="urn:microsoft.com/office/officeart/2008/layout/LinedList"/>
    <dgm:cxn modelId="{F9740FB8-B026-034B-9C48-8D65C8FB54DF}" type="presParOf" srcId="{C7D76675-3574-D54B-8889-5A9E0F001809}" destId="{01E0E2E0-A7D7-4B41-A255-5FFB93088CF3}" srcOrd="1" destOrd="0" presId="urn:microsoft.com/office/officeart/2008/layout/LinedList"/>
    <dgm:cxn modelId="{98B073AF-18F9-0C42-8BAB-1C1EAFD875BA}" type="presParOf" srcId="{01E0E2E0-A7D7-4B41-A255-5FFB93088CF3}" destId="{9C2EE35B-AC52-CE4D-B96B-3D1D4333E4EC}" srcOrd="0" destOrd="0" presId="urn:microsoft.com/office/officeart/2008/layout/LinedList"/>
    <dgm:cxn modelId="{943029E2-94AD-F848-9A93-8F50E8DACC8B}" type="presParOf" srcId="{01E0E2E0-A7D7-4B41-A255-5FFB93088CF3}" destId="{1EF65C68-E25E-9448-9A59-7FEB528FA259}" srcOrd="1" destOrd="0" presId="urn:microsoft.com/office/officeart/2008/layout/LinedList"/>
    <dgm:cxn modelId="{89FAA772-0992-8245-9BDA-2B61DB6B94C6}" type="presParOf" srcId="{C7D76675-3574-D54B-8889-5A9E0F001809}" destId="{3D809144-33C5-3B4B-B773-F514AEBD3098}" srcOrd="2" destOrd="0" presId="urn:microsoft.com/office/officeart/2008/layout/LinedList"/>
    <dgm:cxn modelId="{9E95502A-1ABF-0047-88F6-A4C9D7C96F9A}" type="presParOf" srcId="{C7D76675-3574-D54B-8889-5A9E0F001809}" destId="{22609A41-00CE-3D42-BAA6-EA23036B94CC}" srcOrd="3" destOrd="0" presId="urn:microsoft.com/office/officeart/2008/layout/LinedList"/>
    <dgm:cxn modelId="{5CDA68AA-8F72-314C-9F19-4213C522E53F}" type="presParOf" srcId="{22609A41-00CE-3D42-BAA6-EA23036B94CC}" destId="{3E01ADD5-2C5F-A443-8727-AF7E7C7703BC}" srcOrd="0" destOrd="0" presId="urn:microsoft.com/office/officeart/2008/layout/LinedList"/>
    <dgm:cxn modelId="{92AA06BB-ECE2-BF4C-971C-CE6EB7D6F7AF}" type="presParOf" srcId="{22609A41-00CE-3D42-BAA6-EA23036B94CC}" destId="{0DBF008A-594A-6B4E-853E-1037344E5B84}" srcOrd="1" destOrd="0" presId="urn:microsoft.com/office/officeart/2008/layout/LinedList"/>
    <dgm:cxn modelId="{290E9ACD-0C3D-0845-B0B9-7BA5F4242E33}" type="presParOf" srcId="{C7D76675-3574-D54B-8889-5A9E0F001809}" destId="{E6D62A81-0CB3-624B-BF06-2AE3E30032FF}" srcOrd="4" destOrd="0" presId="urn:microsoft.com/office/officeart/2008/layout/LinedList"/>
    <dgm:cxn modelId="{417CFA43-8CF5-3A42-8B63-6562F42A9E1D}" type="presParOf" srcId="{C7D76675-3574-D54B-8889-5A9E0F001809}" destId="{AE241B6A-7AD3-9F4A-8CE6-CF46BE2BBED9}" srcOrd="5" destOrd="0" presId="urn:microsoft.com/office/officeart/2008/layout/LinedList"/>
    <dgm:cxn modelId="{002CE98C-19E8-AE4A-B3A3-11B3FDB3B751}" type="presParOf" srcId="{AE241B6A-7AD3-9F4A-8CE6-CF46BE2BBED9}" destId="{7B60F630-DDAA-5C41-B78D-951647FA55E2}" srcOrd="0" destOrd="0" presId="urn:microsoft.com/office/officeart/2008/layout/LinedList"/>
    <dgm:cxn modelId="{6D7EFFCD-73CB-3B46-B0B0-27B6FFFE6BAD}" type="presParOf" srcId="{AE241B6A-7AD3-9F4A-8CE6-CF46BE2BBED9}" destId="{DF100952-D988-F64E-946C-B4657231AEC9}" srcOrd="1" destOrd="0" presId="urn:microsoft.com/office/officeart/2008/layout/LinedList"/>
    <dgm:cxn modelId="{8BBD2DA1-7957-C847-AD95-E86C41639E9D}" type="presParOf" srcId="{C7D76675-3574-D54B-8889-5A9E0F001809}" destId="{F7FCDAF9-4351-6641-924C-7E8878D7965C}" srcOrd="6" destOrd="0" presId="urn:microsoft.com/office/officeart/2008/layout/LinedList"/>
    <dgm:cxn modelId="{06203513-DCE1-8F4D-8500-ED8BDEFDB02C}" type="presParOf" srcId="{C7D76675-3574-D54B-8889-5A9E0F001809}" destId="{35237C21-7529-794E-B446-A4ED67E780EA}" srcOrd="7" destOrd="0" presId="urn:microsoft.com/office/officeart/2008/layout/LinedList"/>
    <dgm:cxn modelId="{F869DDB4-4232-F64D-A126-00D6C277B6B9}" type="presParOf" srcId="{35237C21-7529-794E-B446-A4ED67E780EA}" destId="{72BEA059-0547-2049-881F-326DBE4ADECB}" srcOrd="0" destOrd="0" presId="urn:microsoft.com/office/officeart/2008/layout/LinedList"/>
    <dgm:cxn modelId="{FF4EC5B7-75A2-874D-BFBA-E097D51DFDCA}" type="presParOf" srcId="{35237C21-7529-794E-B446-A4ED67E780EA}" destId="{FC370DA7-AEF6-9A44-99A2-0FE85883C253}" srcOrd="1" destOrd="0" presId="urn:microsoft.com/office/officeart/2008/layout/LinedList"/>
    <dgm:cxn modelId="{C87C402D-C269-8443-A2EC-CD5D73A7B5C3}" type="presParOf" srcId="{C7D76675-3574-D54B-8889-5A9E0F001809}" destId="{004F110F-A545-6C46-AA06-7E8897B4161A}" srcOrd="8" destOrd="0" presId="urn:microsoft.com/office/officeart/2008/layout/LinedList"/>
    <dgm:cxn modelId="{1E573108-7665-CA40-A913-CBD38B15B685}" type="presParOf" srcId="{C7D76675-3574-D54B-8889-5A9E0F001809}" destId="{13CE37AF-439D-4A40-9471-67E72BE21CEE}" srcOrd="9" destOrd="0" presId="urn:microsoft.com/office/officeart/2008/layout/LinedList"/>
    <dgm:cxn modelId="{8F3B7480-D731-FE49-A229-C62574CEE0AB}" type="presParOf" srcId="{13CE37AF-439D-4A40-9471-67E72BE21CEE}" destId="{E527B2BE-071C-AD41-A18F-B8FB47B83468}" srcOrd="0" destOrd="0" presId="urn:microsoft.com/office/officeart/2008/layout/LinedList"/>
    <dgm:cxn modelId="{18A9868A-1D2F-0B48-B29D-0F66E3E0A41B}" type="presParOf" srcId="{13CE37AF-439D-4A40-9471-67E72BE21CEE}" destId="{1A78201F-2E1A-4748-9CCF-B7562AD1A7F7}" srcOrd="1" destOrd="0" presId="urn:microsoft.com/office/officeart/2008/layout/LinedList"/>
    <dgm:cxn modelId="{41EC89F5-A0BB-9E44-AF09-ECBA34552779}" type="presParOf" srcId="{C7D76675-3574-D54B-8889-5A9E0F001809}" destId="{5BA84B85-1A0C-8945-8708-2993C921827C}" srcOrd="10" destOrd="0" presId="urn:microsoft.com/office/officeart/2008/layout/LinedList"/>
    <dgm:cxn modelId="{5668B8FA-9E1A-354E-B9BE-0DDF0B0BFA29}" type="presParOf" srcId="{C7D76675-3574-D54B-8889-5A9E0F001809}" destId="{EEE055D6-3757-8E41-9350-11F923D90AEC}" srcOrd="11" destOrd="0" presId="urn:microsoft.com/office/officeart/2008/layout/LinedList"/>
    <dgm:cxn modelId="{61BE1981-D95E-2543-8AC4-9FD40352B3E2}" type="presParOf" srcId="{EEE055D6-3757-8E41-9350-11F923D90AEC}" destId="{FB8D44A1-FA01-EF47-96DD-43148B970448}" srcOrd="0" destOrd="0" presId="urn:microsoft.com/office/officeart/2008/layout/LinedList"/>
    <dgm:cxn modelId="{F3F27149-AC74-D641-895E-7D248B88F733}" type="presParOf" srcId="{EEE055D6-3757-8E41-9350-11F923D90AEC}" destId="{902CDD41-0724-844F-8A59-F9AC5D3143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7CE02-6FC0-C94C-A13F-293DD340D1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FF5FD-81F1-F94A-9353-D0F1201A7D79}">
      <dgm:prSet phldrT="[Text]"/>
      <dgm:spPr/>
      <dgm:t>
        <a:bodyPr/>
        <a:lstStyle/>
        <a:p>
          <a:r>
            <a:rPr lang="en-US"/>
            <a:t>stays in UW-IT</a:t>
          </a:r>
        </a:p>
      </dgm:t>
    </dgm:pt>
    <dgm:pt modelId="{BD8D6864-B295-944C-BED8-302A062C4FA9}" type="parTrans" cxnId="{99E43C41-DCDC-274D-85C2-A5D939525D25}">
      <dgm:prSet/>
      <dgm:spPr/>
      <dgm:t>
        <a:bodyPr/>
        <a:lstStyle/>
        <a:p>
          <a:endParaRPr lang="en-US"/>
        </a:p>
      </dgm:t>
    </dgm:pt>
    <dgm:pt modelId="{01976994-3C06-7E46-84C0-2FD510AC4CF6}" type="sibTrans" cxnId="{99E43C41-DCDC-274D-85C2-A5D939525D25}">
      <dgm:prSet/>
      <dgm:spPr/>
      <dgm:t>
        <a:bodyPr/>
        <a:lstStyle/>
        <a:p>
          <a:endParaRPr lang="en-US"/>
        </a:p>
      </dgm:t>
    </dgm:pt>
    <dgm:pt modelId="{D746D140-68CC-1F40-9A12-DBE6404EDD5B}">
      <dgm:prSet phldrT="[Text]" custT="1"/>
      <dgm:spPr/>
      <dgm:t>
        <a:bodyPr/>
        <a:lstStyle/>
        <a:p>
          <a:r>
            <a:rPr lang="en-US" sz="1600"/>
            <a:t>App &amp; Tenant </a:t>
          </a:r>
          <a:r>
            <a:rPr lang="en-US" sz="1600" err="1"/>
            <a:t>Mngmt</a:t>
          </a:r>
          <a:endParaRPr lang="en-US" sz="1600"/>
        </a:p>
      </dgm:t>
    </dgm:pt>
    <dgm:pt modelId="{332976EC-315F-C348-9832-2202E6F159EE}" type="parTrans" cxnId="{388CE7E7-B1B1-8E40-B95A-16AE3623465E}">
      <dgm:prSet/>
      <dgm:spPr/>
      <dgm:t>
        <a:bodyPr/>
        <a:lstStyle/>
        <a:p>
          <a:endParaRPr lang="en-US"/>
        </a:p>
      </dgm:t>
    </dgm:pt>
    <dgm:pt modelId="{3640C822-D9FC-1F4A-95D1-C9364565A948}" type="sibTrans" cxnId="{388CE7E7-B1B1-8E40-B95A-16AE3623465E}">
      <dgm:prSet/>
      <dgm:spPr/>
      <dgm:t>
        <a:bodyPr/>
        <a:lstStyle/>
        <a:p>
          <a:endParaRPr lang="en-US"/>
        </a:p>
      </dgm:t>
    </dgm:pt>
    <dgm:pt modelId="{BF03BFD4-4AA8-B442-B491-FC527A3ECF16}">
      <dgm:prSet phldrT="[Text]" custT="1"/>
      <dgm:spPr/>
      <dgm:t>
        <a:bodyPr/>
        <a:lstStyle/>
        <a:p>
          <a:r>
            <a:rPr lang="en-US" sz="1600"/>
            <a:t>Reporting</a:t>
          </a:r>
        </a:p>
      </dgm:t>
    </dgm:pt>
    <dgm:pt modelId="{56F2EBA5-D0C3-0842-A193-E6E598D95437}" type="parTrans" cxnId="{C064AD1A-162C-FF43-B359-0F5248712D76}">
      <dgm:prSet/>
      <dgm:spPr/>
      <dgm:t>
        <a:bodyPr/>
        <a:lstStyle/>
        <a:p>
          <a:endParaRPr lang="en-US"/>
        </a:p>
      </dgm:t>
    </dgm:pt>
    <dgm:pt modelId="{A0164987-8397-A54D-AA11-385CC45BD39B}" type="sibTrans" cxnId="{C064AD1A-162C-FF43-B359-0F5248712D76}">
      <dgm:prSet/>
      <dgm:spPr/>
      <dgm:t>
        <a:bodyPr/>
        <a:lstStyle/>
        <a:p>
          <a:endParaRPr lang="en-US"/>
        </a:p>
      </dgm:t>
    </dgm:pt>
    <dgm:pt modelId="{833EBEF1-EE82-6642-B7BF-AA06226D4BCB}">
      <dgm:prSet phldrT="[Text]"/>
      <dgm:spPr/>
      <dgm:t>
        <a:bodyPr/>
        <a:lstStyle/>
        <a:p>
          <a:r>
            <a:rPr lang="en-US"/>
            <a:t>Shifts to UWHR</a:t>
          </a:r>
        </a:p>
      </dgm:t>
    </dgm:pt>
    <dgm:pt modelId="{4943A51A-2A2C-FA4F-B793-ED99742F3610}" type="parTrans" cxnId="{1362256D-DDC3-1F4B-A12F-E2912EBC56C8}">
      <dgm:prSet/>
      <dgm:spPr/>
      <dgm:t>
        <a:bodyPr/>
        <a:lstStyle/>
        <a:p>
          <a:endParaRPr lang="en-US"/>
        </a:p>
      </dgm:t>
    </dgm:pt>
    <dgm:pt modelId="{8F1A7B85-9AF6-694A-83DE-AB50E9A77D02}" type="sibTrans" cxnId="{1362256D-DDC3-1F4B-A12F-E2912EBC56C8}">
      <dgm:prSet/>
      <dgm:spPr/>
      <dgm:t>
        <a:bodyPr/>
        <a:lstStyle/>
        <a:p>
          <a:endParaRPr lang="en-US"/>
        </a:p>
      </dgm:t>
    </dgm:pt>
    <dgm:pt modelId="{F1852756-18AD-0146-B329-64023F2A02E4}">
      <dgm:prSet phldrT="[Text]" custT="1"/>
      <dgm:spPr/>
      <dgm:t>
        <a:bodyPr/>
        <a:lstStyle/>
        <a:p>
          <a:pPr rtl="0"/>
          <a:r>
            <a:rPr lang="en-US" sz="1600"/>
            <a:t>EWS </a:t>
          </a:r>
          <a:r>
            <a:rPr lang="en-US" sz="1600">
              <a:latin typeface="Calibri"/>
            </a:rPr>
            <a:t>(Tier 1) team</a:t>
          </a:r>
          <a:endParaRPr lang="en-US" sz="1600"/>
        </a:p>
      </dgm:t>
    </dgm:pt>
    <dgm:pt modelId="{C4BFEA1A-D3EC-7248-B7A0-E538F5859A14}" type="parTrans" cxnId="{11D3F034-6B20-B34E-8853-FF32B8A351D3}">
      <dgm:prSet/>
      <dgm:spPr/>
      <dgm:t>
        <a:bodyPr/>
        <a:lstStyle/>
        <a:p>
          <a:endParaRPr lang="en-US"/>
        </a:p>
      </dgm:t>
    </dgm:pt>
    <dgm:pt modelId="{FC403955-CFA4-614E-800E-0A45E572BB38}" type="sibTrans" cxnId="{11D3F034-6B20-B34E-8853-FF32B8A351D3}">
      <dgm:prSet/>
      <dgm:spPr/>
      <dgm:t>
        <a:bodyPr/>
        <a:lstStyle/>
        <a:p>
          <a:endParaRPr lang="en-US"/>
        </a:p>
      </dgm:t>
    </dgm:pt>
    <dgm:pt modelId="{6AAC5C00-57CA-4E44-87F9-56962FB74793}">
      <dgm:prSet phldrT="[Text]"/>
      <dgm:spPr/>
      <dgm:t>
        <a:bodyPr/>
        <a:lstStyle/>
        <a:p>
          <a:r>
            <a:rPr lang="en-US"/>
            <a:t>Shifts to FPB</a:t>
          </a:r>
        </a:p>
      </dgm:t>
    </dgm:pt>
    <dgm:pt modelId="{7382D000-DACC-2B48-869D-150F89468CF9}" type="parTrans" cxnId="{A67DAE6B-8DF4-514F-B3AC-035DC3683D2C}">
      <dgm:prSet/>
      <dgm:spPr/>
      <dgm:t>
        <a:bodyPr/>
        <a:lstStyle/>
        <a:p>
          <a:endParaRPr lang="en-US"/>
        </a:p>
      </dgm:t>
    </dgm:pt>
    <dgm:pt modelId="{A6A40A28-AABC-9D47-9E1C-E540893F79D3}" type="sibTrans" cxnId="{A67DAE6B-8DF4-514F-B3AC-035DC3683D2C}">
      <dgm:prSet/>
      <dgm:spPr/>
      <dgm:t>
        <a:bodyPr/>
        <a:lstStyle/>
        <a:p>
          <a:endParaRPr lang="en-US"/>
        </a:p>
      </dgm:t>
    </dgm:pt>
    <dgm:pt modelId="{07AA09F9-2CBE-8B43-B799-C762DE1B8074}">
      <dgm:prSet phldrT="[Text]" custT="1"/>
      <dgm:spPr/>
      <dgm:t>
        <a:bodyPr/>
        <a:lstStyle/>
        <a:p>
          <a:r>
            <a:rPr lang="en-US" sz="1500"/>
            <a:t>Payroll team</a:t>
          </a:r>
        </a:p>
      </dgm:t>
    </dgm:pt>
    <dgm:pt modelId="{5DF7178A-327B-0742-9180-9F23A0433AAC}" type="parTrans" cxnId="{81F05900-9A27-504F-8E4A-1D4D839792CE}">
      <dgm:prSet/>
      <dgm:spPr/>
      <dgm:t>
        <a:bodyPr/>
        <a:lstStyle/>
        <a:p>
          <a:endParaRPr lang="en-US"/>
        </a:p>
      </dgm:t>
    </dgm:pt>
    <dgm:pt modelId="{EB7DCB65-734F-2343-903F-EC1B2332C8D7}" type="sibTrans" cxnId="{81F05900-9A27-504F-8E4A-1D4D839792CE}">
      <dgm:prSet/>
      <dgm:spPr/>
      <dgm:t>
        <a:bodyPr/>
        <a:lstStyle/>
        <a:p>
          <a:endParaRPr lang="en-US"/>
        </a:p>
      </dgm:t>
    </dgm:pt>
    <dgm:pt modelId="{DFB21D54-A531-C14F-81CA-1D18170F1280}">
      <dgm:prSet phldrT="[Text]" custT="1"/>
      <dgm:spPr/>
      <dgm:t>
        <a:bodyPr/>
        <a:lstStyle/>
        <a:p>
          <a:r>
            <a:rPr lang="en-US" sz="1500"/>
            <a:t>Dedicated Tier 1 (2 </a:t>
          </a:r>
          <a:r>
            <a:rPr lang="en-US" sz="1500" err="1"/>
            <a:t>fte</a:t>
          </a:r>
          <a:r>
            <a:rPr lang="en-US" sz="1500"/>
            <a:t>)</a:t>
          </a:r>
        </a:p>
      </dgm:t>
    </dgm:pt>
    <dgm:pt modelId="{BF975633-E8C3-0643-9A0F-8C2D11C6C87D}" type="parTrans" cxnId="{82F66E45-532D-F246-A37B-98C2305A5F7D}">
      <dgm:prSet/>
      <dgm:spPr/>
      <dgm:t>
        <a:bodyPr/>
        <a:lstStyle/>
        <a:p>
          <a:endParaRPr lang="en-US"/>
        </a:p>
      </dgm:t>
    </dgm:pt>
    <dgm:pt modelId="{46F728E5-2A9C-8244-B02E-9051E669B381}" type="sibTrans" cxnId="{82F66E45-532D-F246-A37B-98C2305A5F7D}">
      <dgm:prSet/>
      <dgm:spPr/>
      <dgm:t>
        <a:bodyPr/>
        <a:lstStyle/>
        <a:p>
          <a:endParaRPr lang="en-US"/>
        </a:p>
      </dgm:t>
    </dgm:pt>
    <dgm:pt modelId="{65EB871E-DF3E-A345-BB53-AC2B4E01D616}">
      <dgm:prSet phldrT="[Text]" custT="1"/>
      <dgm:spPr/>
      <dgm:t>
        <a:bodyPr/>
        <a:lstStyle/>
        <a:p>
          <a:r>
            <a:rPr lang="en-US" sz="1600"/>
            <a:t>HCM team</a:t>
          </a:r>
        </a:p>
      </dgm:t>
    </dgm:pt>
    <dgm:pt modelId="{99622340-9BBA-D24C-8F72-917AB51675E6}" type="parTrans" cxnId="{25BF6DD8-E109-7B43-8963-67ADED632751}">
      <dgm:prSet/>
      <dgm:spPr/>
      <dgm:t>
        <a:bodyPr/>
        <a:lstStyle/>
        <a:p>
          <a:endParaRPr lang="en-US"/>
        </a:p>
      </dgm:t>
    </dgm:pt>
    <dgm:pt modelId="{1DA19C68-E41C-A44C-B313-39774F3434F1}" type="sibTrans" cxnId="{25BF6DD8-E109-7B43-8963-67ADED632751}">
      <dgm:prSet/>
      <dgm:spPr/>
      <dgm:t>
        <a:bodyPr/>
        <a:lstStyle/>
        <a:p>
          <a:endParaRPr lang="en-US"/>
        </a:p>
      </dgm:t>
    </dgm:pt>
    <dgm:pt modelId="{61376456-6AE5-FF43-90E3-D76558832C75}">
      <dgm:prSet phldrT="[Text]"/>
      <dgm:spPr/>
      <dgm:t>
        <a:bodyPr/>
        <a:lstStyle/>
        <a:p>
          <a:endParaRPr lang="en-US" sz="1200"/>
        </a:p>
      </dgm:t>
    </dgm:pt>
    <dgm:pt modelId="{C541FE94-38B3-BE44-959F-E0BE759A5160}" type="parTrans" cxnId="{315837AD-C618-A74A-9358-48F85CDBA3E8}">
      <dgm:prSet/>
      <dgm:spPr/>
      <dgm:t>
        <a:bodyPr/>
        <a:lstStyle/>
        <a:p>
          <a:endParaRPr lang="en-US"/>
        </a:p>
      </dgm:t>
    </dgm:pt>
    <dgm:pt modelId="{892E97D5-FDCC-6149-AC3B-1DE651012418}" type="sibTrans" cxnId="{315837AD-C618-A74A-9358-48F85CDBA3E8}">
      <dgm:prSet/>
      <dgm:spPr/>
      <dgm:t>
        <a:bodyPr/>
        <a:lstStyle/>
        <a:p>
          <a:endParaRPr lang="en-US"/>
        </a:p>
      </dgm:t>
    </dgm:pt>
    <dgm:pt modelId="{97B72B13-C676-8B4A-8555-CC81DF777912}">
      <dgm:prSet phldrT="[Text]" custT="1"/>
      <dgm:spPr/>
      <dgm:t>
        <a:bodyPr/>
        <a:lstStyle/>
        <a:p>
          <a:r>
            <a:rPr lang="en-US" sz="1500"/>
            <a:t>Dedicated HCM (1 </a:t>
          </a:r>
          <a:r>
            <a:rPr lang="en-US" sz="1500" err="1"/>
            <a:t>fte</a:t>
          </a:r>
          <a:r>
            <a:rPr lang="en-US" sz="1500"/>
            <a:t>)</a:t>
          </a:r>
        </a:p>
      </dgm:t>
    </dgm:pt>
    <dgm:pt modelId="{418CE0EF-C4BD-E543-B901-526DF7346999}" type="parTrans" cxnId="{93A11B78-6863-354F-A307-9E51798523CD}">
      <dgm:prSet/>
      <dgm:spPr/>
      <dgm:t>
        <a:bodyPr/>
        <a:lstStyle/>
        <a:p>
          <a:endParaRPr lang="en-US"/>
        </a:p>
      </dgm:t>
    </dgm:pt>
    <dgm:pt modelId="{C53F1728-C274-B645-B869-2C77105E0AB6}" type="sibTrans" cxnId="{93A11B78-6863-354F-A307-9E51798523CD}">
      <dgm:prSet/>
      <dgm:spPr/>
      <dgm:t>
        <a:bodyPr/>
        <a:lstStyle/>
        <a:p>
          <a:endParaRPr lang="en-US"/>
        </a:p>
      </dgm:t>
    </dgm:pt>
    <dgm:pt modelId="{3DEF6EF0-4B6B-A944-A9E4-A9C94F64F05C}">
      <dgm:prSet phldrT="[Text]" custT="1"/>
      <dgm:spPr/>
      <dgm:t>
        <a:bodyPr/>
        <a:lstStyle/>
        <a:p>
          <a:r>
            <a:rPr lang="en-US" sz="1500"/>
            <a:t>Dedicated training &amp; comms (2 </a:t>
          </a:r>
          <a:r>
            <a:rPr lang="en-US" sz="1500" err="1"/>
            <a:t>fte</a:t>
          </a:r>
          <a:r>
            <a:rPr lang="en-US" sz="1500"/>
            <a:t>)</a:t>
          </a:r>
        </a:p>
      </dgm:t>
    </dgm:pt>
    <dgm:pt modelId="{B9A2BAD3-5252-1F46-A25A-28DA11157ACB}" type="parTrans" cxnId="{05C1CD5C-37C5-1244-8139-46919D720EC3}">
      <dgm:prSet/>
      <dgm:spPr/>
      <dgm:t>
        <a:bodyPr/>
        <a:lstStyle/>
        <a:p>
          <a:endParaRPr lang="en-US"/>
        </a:p>
      </dgm:t>
    </dgm:pt>
    <dgm:pt modelId="{EE2068E5-5077-C545-B776-F43974DB24D0}" type="sibTrans" cxnId="{05C1CD5C-37C5-1244-8139-46919D720EC3}">
      <dgm:prSet/>
      <dgm:spPr/>
      <dgm:t>
        <a:bodyPr/>
        <a:lstStyle/>
        <a:p>
          <a:endParaRPr lang="en-US"/>
        </a:p>
      </dgm:t>
    </dgm:pt>
    <dgm:pt modelId="{0574B465-48B3-7E48-AAF6-CC84EEFE3487}">
      <dgm:prSet phldrT="[Text]" custT="1"/>
      <dgm:spPr/>
      <dgm:t>
        <a:bodyPr/>
        <a:lstStyle/>
        <a:p>
          <a:r>
            <a:rPr lang="en-US" sz="1600"/>
            <a:t>Campus Engagement (4 FTE</a:t>
          </a:r>
          <a:r>
            <a:rPr lang="en-US" sz="1200"/>
            <a:t>)</a:t>
          </a:r>
          <a:endParaRPr lang="en-US" sz="1600"/>
        </a:p>
      </dgm:t>
    </dgm:pt>
    <dgm:pt modelId="{1F0C9F56-5E78-5943-B114-DB6B5C8C19D6}" type="parTrans" cxnId="{24FE0F67-565B-1C48-A495-ED84B60B7F79}">
      <dgm:prSet/>
      <dgm:spPr/>
    </dgm:pt>
    <dgm:pt modelId="{000851D1-20CB-8B47-BBF8-AC2808BB7E8C}" type="sibTrans" cxnId="{24FE0F67-565B-1C48-A495-ED84B60B7F79}">
      <dgm:prSet/>
      <dgm:spPr/>
    </dgm:pt>
    <dgm:pt modelId="{7B573D40-0ED6-3141-B0CA-582A722EE320}" type="pres">
      <dgm:prSet presAssocID="{F287CE02-6FC0-C94C-A13F-293DD340D1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A61C5AD-CF99-4C4F-A613-C22FD9E4A7B0}" type="pres">
      <dgm:prSet presAssocID="{F287CE02-6FC0-C94C-A13F-293DD340D19D}" presName="cycle" presStyleCnt="0"/>
      <dgm:spPr/>
    </dgm:pt>
    <dgm:pt modelId="{AB82AFF7-081B-D741-8076-C3C6D81DD92A}" type="pres">
      <dgm:prSet presAssocID="{F287CE02-6FC0-C94C-A13F-293DD340D19D}" presName="centerShape" presStyleCnt="0"/>
      <dgm:spPr/>
    </dgm:pt>
    <dgm:pt modelId="{2B7A2C78-6D5D-974D-9806-3C3D2BCCCDC1}" type="pres">
      <dgm:prSet presAssocID="{F287CE02-6FC0-C94C-A13F-293DD340D19D}" presName="connSite" presStyleLbl="node1" presStyleIdx="0" presStyleCnt="4"/>
      <dgm:spPr/>
    </dgm:pt>
    <dgm:pt modelId="{F1B18B18-616C-9B46-B7B6-B675AF3AF91A}" type="pres">
      <dgm:prSet presAssocID="{F287CE02-6FC0-C94C-A13F-293DD340D19D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763437-B019-4F4B-B800-265836575753}" type="pres">
      <dgm:prSet presAssocID="{BD8D6864-B295-944C-BED8-302A062C4FA9}" presName="Name25" presStyleLbl="parChTrans1D1" presStyleIdx="0" presStyleCnt="3"/>
      <dgm:spPr/>
    </dgm:pt>
    <dgm:pt modelId="{79DC1ACD-ED3D-334B-AD27-86D3F083F20B}" type="pres">
      <dgm:prSet presAssocID="{38FFF5FD-81F1-F94A-9353-D0F1201A7D79}" presName="node" presStyleCnt="0"/>
      <dgm:spPr/>
    </dgm:pt>
    <dgm:pt modelId="{F25BC6F2-BDFD-9B4C-81B8-CEFEE79DD6BD}" type="pres">
      <dgm:prSet presAssocID="{38FFF5FD-81F1-F94A-9353-D0F1201A7D7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A151123-C918-EA44-AD07-974680953A18}" type="pres">
      <dgm:prSet presAssocID="{38FFF5FD-81F1-F94A-9353-D0F1201A7D79}" presName="childNode" presStyleLbl="revTx" presStyleIdx="0" presStyleCnt="3">
        <dgm:presLayoutVars>
          <dgm:bulletEnabled val="1"/>
        </dgm:presLayoutVars>
      </dgm:prSet>
      <dgm:spPr/>
    </dgm:pt>
    <dgm:pt modelId="{AAB41FC4-5D7C-0C43-8299-DCCE9FB35B93}" type="pres">
      <dgm:prSet presAssocID="{4943A51A-2A2C-FA4F-B793-ED99742F3610}" presName="Name25" presStyleLbl="parChTrans1D1" presStyleIdx="1" presStyleCnt="3"/>
      <dgm:spPr/>
    </dgm:pt>
    <dgm:pt modelId="{02941C48-9E99-F149-8342-2070DE153F91}" type="pres">
      <dgm:prSet presAssocID="{833EBEF1-EE82-6642-B7BF-AA06226D4BCB}" presName="node" presStyleCnt="0"/>
      <dgm:spPr/>
    </dgm:pt>
    <dgm:pt modelId="{52707C27-23AE-7648-9519-B1F259899CC3}" type="pres">
      <dgm:prSet presAssocID="{833EBEF1-EE82-6642-B7BF-AA06226D4BCB}" presName="parentNode" presStyleLbl="node1" presStyleIdx="2" presStyleCnt="4" custLinFactNeighborX="77442" custLinFactNeighborY="-16983">
        <dgm:presLayoutVars>
          <dgm:chMax val="1"/>
          <dgm:bulletEnabled val="1"/>
        </dgm:presLayoutVars>
      </dgm:prSet>
      <dgm:spPr/>
    </dgm:pt>
    <dgm:pt modelId="{D5F759DF-ABD5-7F48-95A7-F5F9472B637D}" type="pres">
      <dgm:prSet presAssocID="{833EBEF1-EE82-6642-B7BF-AA06226D4BCB}" presName="childNode" presStyleLbl="revTx" presStyleIdx="1" presStyleCnt="3">
        <dgm:presLayoutVars>
          <dgm:bulletEnabled val="1"/>
        </dgm:presLayoutVars>
      </dgm:prSet>
      <dgm:spPr/>
    </dgm:pt>
    <dgm:pt modelId="{A0DA551D-61EF-A54E-B443-4CB8A3196989}" type="pres">
      <dgm:prSet presAssocID="{7382D000-DACC-2B48-869D-150F89468CF9}" presName="Name25" presStyleLbl="parChTrans1D1" presStyleIdx="2" presStyleCnt="3"/>
      <dgm:spPr/>
    </dgm:pt>
    <dgm:pt modelId="{A8B83035-98CF-1C47-A297-F49BDCA179C1}" type="pres">
      <dgm:prSet presAssocID="{6AAC5C00-57CA-4E44-87F9-56962FB74793}" presName="node" presStyleCnt="0"/>
      <dgm:spPr/>
    </dgm:pt>
    <dgm:pt modelId="{29A97C46-2DA3-0E48-A813-896024B07D21}" type="pres">
      <dgm:prSet presAssocID="{6AAC5C00-57CA-4E44-87F9-56962FB74793}" presName="parentNode" presStyleLbl="node1" presStyleIdx="3" presStyleCnt="4" custLinFactNeighborX="-679" custLinFactNeighborY="-10869">
        <dgm:presLayoutVars>
          <dgm:chMax val="1"/>
          <dgm:bulletEnabled val="1"/>
        </dgm:presLayoutVars>
      </dgm:prSet>
      <dgm:spPr/>
    </dgm:pt>
    <dgm:pt modelId="{A331BD69-14A9-C741-A212-B43D35506C4F}" type="pres">
      <dgm:prSet presAssocID="{6AAC5C00-57CA-4E44-87F9-56962FB7479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1F05900-9A27-504F-8E4A-1D4D839792CE}" srcId="{6AAC5C00-57CA-4E44-87F9-56962FB74793}" destId="{07AA09F9-2CBE-8B43-B799-C762DE1B8074}" srcOrd="0" destOrd="0" parTransId="{5DF7178A-327B-0742-9180-9F23A0433AAC}" sibTransId="{EB7DCB65-734F-2343-903F-EC1B2332C8D7}"/>
    <dgm:cxn modelId="{C064AD1A-162C-FF43-B359-0F5248712D76}" srcId="{38FFF5FD-81F1-F94A-9353-D0F1201A7D79}" destId="{BF03BFD4-4AA8-B442-B491-FC527A3ECF16}" srcOrd="1" destOrd="0" parTransId="{56F2EBA5-D0C3-0842-A193-E6E598D95437}" sibTransId="{A0164987-8397-A54D-AA11-385CC45BD39B}"/>
    <dgm:cxn modelId="{A0A47130-F0D7-7944-AD41-8AAA0F1FD267}" type="presOf" srcId="{F1852756-18AD-0146-B329-64023F2A02E4}" destId="{D5F759DF-ABD5-7F48-95A7-F5F9472B637D}" srcOrd="0" destOrd="0" presId="urn:microsoft.com/office/officeart/2005/8/layout/radial2"/>
    <dgm:cxn modelId="{11D3F034-6B20-B34E-8853-FF32B8A351D3}" srcId="{833EBEF1-EE82-6642-B7BF-AA06226D4BCB}" destId="{F1852756-18AD-0146-B329-64023F2A02E4}" srcOrd="0" destOrd="0" parTransId="{C4BFEA1A-D3EC-7248-B7A0-E538F5859A14}" sibTransId="{FC403955-CFA4-614E-800E-0A45E572BB38}"/>
    <dgm:cxn modelId="{37BBFB3A-717A-9A40-B967-DD9145C86870}" type="presOf" srcId="{BF03BFD4-4AA8-B442-B491-FC527A3ECF16}" destId="{DA151123-C918-EA44-AD07-974680953A18}" srcOrd="0" destOrd="1" presId="urn:microsoft.com/office/officeart/2005/8/layout/radial2"/>
    <dgm:cxn modelId="{05C1CD5C-37C5-1244-8139-46919D720EC3}" srcId="{6AAC5C00-57CA-4E44-87F9-56962FB74793}" destId="{3DEF6EF0-4B6B-A944-A9E4-A9C94F64F05C}" srcOrd="3" destOrd="0" parTransId="{B9A2BAD3-5252-1F46-A25A-28DA11157ACB}" sibTransId="{EE2068E5-5077-C545-B776-F43974DB24D0}"/>
    <dgm:cxn modelId="{48DCC65D-2918-1C40-B2B9-63FA9002B3D3}" type="presOf" srcId="{65EB871E-DF3E-A345-BB53-AC2B4E01D616}" destId="{D5F759DF-ABD5-7F48-95A7-F5F9472B637D}" srcOrd="0" destOrd="1" presId="urn:microsoft.com/office/officeart/2005/8/layout/radial2"/>
    <dgm:cxn modelId="{99E43C41-DCDC-274D-85C2-A5D939525D25}" srcId="{F287CE02-6FC0-C94C-A13F-293DD340D19D}" destId="{38FFF5FD-81F1-F94A-9353-D0F1201A7D79}" srcOrd="0" destOrd="0" parTransId="{BD8D6864-B295-944C-BED8-302A062C4FA9}" sibTransId="{01976994-3C06-7E46-84C0-2FD510AC4CF6}"/>
    <dgm:cxn modelId="{92D19544-9C1B-8441-9175-678109347988}" type="presOf" srcId="{7382D000-DACC-2B48-869D-150F89468CF9}" destId="{A0DA551D-61EF-A54E-B443-4CB8A3196989}" srcOrd="0" destOrd="0" presId="urn:microsoft.com/office/officeart/2005/8/layout/radial2"/>
    <dgm:cxn modelId="{82F66E45-532D-F246-A37B-98C2305A5F7D}" srcId="{6AAC5C00-57CA-4E44-87F9-56962FB74793}" destId="{DFB21D54-A531-C14F-81CA-1D18170F1280}" srcOrd="1" destOrd="0" parTransId="{BF975633-E8C3-0643-9A0F-8C2D11C6C87D}" sibTransId="{46F728E5-2A9C-8244-B02E-9051E669B381}"/>
    <dgm:cxn modelId="{24FE0F67-565B-1C48-A495-ED84B60B7F79}" srcId="{833EBEF1-EE82-6642-B7BF-AA06226D4BCB}" destId="{0574B465-48B3-7E48-AAF6-CC84EEFE3487}" srcOrd="2" destOrd="0" parTransId="{1F0C9F56-5E78-5943-B114-DB6B5C8C19D6}" sibTransId="{000851D1-20CB-8B47-BBF8-AC2808BB7E8C}"/>
    <dgm:cxn modelId="{A67DAE6B-8DF4-514F-B3AC-035DC3683D2C}" srcId="{F287CE02-6FC0-C94C-A13F-293DD340D19D}" destId="{6AAC5C00-57CA-4E44-87F9-56962FB74793}" srcOrd="2" destOrd="0" parTransId="{7382D000-DACC-2B48-869D-150F89468CF9}" sibTransId="{A6A40A28-AABC-9D47-9E1C-E540893F79D3}"/>
    <dgm:cxn modelId="{1362256D-DDC3-1F4B-A12F-E2912EBC56C8}" srcId="{F287CE02-6FC0-C94C-A13F-293DD340D19D}" destId="{833EBEF1-EE82-6642-B7BF-AA06226D4BCB}" srcOrd="1" destOrd="0" parTransId="{4943A51A-2A2C-FA4F-B793-ED99742F3610}" sibTransId="{8F1A7B85-9AF6-694A-83DE-AB50E9A77D02}"/>
    <dgm:cxn modelId="{354A386D-BB1D-2A46-9EA2-0285B6B65FCB}" type="presOf" srcId="{07AA09F9-2CBE-8B43-B799-C762DE1B8074}" destId="{A331BD69-14A9-C741-A212-B43D35506C4F}" srcOrd="0" destOrd="0" presId="urn:microsoft.com/office/officeart/2005/8/layout/radial2"/>
    <dgm:cxn modelId="{93A11B78-6863-354F-A307-9E51798523CD}" srcId="{6AAC5C00-57CA-4E44-87F9-56962FB74793}" destId="{97B72B13-C676-8B4A-8555-CC81DF777912}" srcOrd="2" destOrd="0" parTransId="{418CE0EF-C4BD-E543-B901-526DF7346999}" sibTransId="{C53F1728-C274-B645-B869-2C77105E0AB6}"/>
    <dgm:cxn modelId="{5E01F592-DA3C-E84F-ABF5-6FE63B9C4590}" type="presOf" srcId="{0574B465-48B3-7E48-AAF6-CC84EEFE3487}" destId="{D5F759DF-ABD5-7F48-95A7-F5F9472B637D}" srcOrd="0" destOrd="2" presId="urn:microsoft.com/office/officeart/2005/8/layout/radial2"/>
    <dgm:cxn modelId="{2877CE96-E2F0-EA48-8054-824416DB8952}" type="presOf" srcId="{F287CE02-6FC0-C94C-A13F-293DD340D19D}" destId="{7B573D40-0ED6-3141-B0CA-582A722EE320}" srcOrd="0" destOrd="0" presId="urn:microsoft.com/office/officeart/2005/8/layout/radial2"/>
    <dgm:cxn modelId="{9D9064A5-80A8-D646-918A-1C003AF4DCD9}" type="presOf" srcId="{38FFF5FD-81F1-F94A-9353-D0F1201A7D79}" destId="{F25BC6F2-BDFD-9B4C-81B8-CEFEE79DD6BD}" srcOrd="0" destOrd="0" presId="urn:microsoft.com/office/officeart/2005/8/layout/radial2"/>
    <dgm:cxn modelId="{315837AD-C618-A74A-9358-48F85CDBA3E8}" srcId="{6AAC5C00-57CA-4E44-87F9-56962FB74793}" destId="{61376456-6AE5-FF43-90E3-D76558832C75}" srcOrd="4" destOrd="0" parTransId="{C541FE94-38B3-BE44-959F-E0BE759A5160}" sibTransId="{892E97D5-FDCC-6149-AC3B-1DE651012418}"/>
    <dgm:cxn modelId="{5A2AB8B6-7E0D-4447-8A57-5104B9BD1BD0}" type="presOf" srcId="{3DEF6EF0-4B6B-A944-A9E4-A9C94F64F05C}" destId="{A331BD69-14A9-C741-A212-B43D35506C4F}" srcOrd="0" destOrd="3" presId="urn:microsoft.com/office/officeart/2005/8/layout/radial2"/>
    <dgm:cxn modelId="{C6ABFDB8-344D-004C-AC39-D7FB12C18E41}" type="presOf" srcId="{833EBEF1-EE82-6642-B7BF-AA06226D4BCB}" destId="{52707C27-23AE-7648-9519-B1F259899CC3}" srcOrd="0" destOrd="0" presId="urn:microsoft.com/office/officeart/2005/8/layout/radial2"/>
    <dgm:cxn modelId="{53C147C1-26D5-414E-B3A5-BE94A812B594}" type="presOf" srcId="{4943A51A-2A2C-FA4F-B793-ED99742F3610}" destId="{AAB41FC4-5D7C-0C43-8299-DCCE9FB35B93}" srcOrd="0" destOrd="0" presId="urn:microsoft.com/office/officeart/2005/8/layout/radial2"/>
    <dgm:cxn modelId="{DAC4D5C7-0E97-2E40-91AC-CA53089F8A9E}" type="presOf" srcId="{DFB21D54-A531-C14F-81CA-1D18170F1280}" destId="{A331BD69-14A9-C741-A212-B43D35506C4F}" srcOrd="0" destOrd="1" presId="urn:microsoft.com/office/officeart/2005/8/layout/radial2"/>
    <dgm:cxn modelId="{25BF6DD8-E109-7B43-8963-67ADED632751}" srcId="{833EBEF1-EE82-6642-B7BF-AA06226D4BCB}" destId="{65EB871E-DF3E-A345-BB53-AC2B4E01D616}" srcOrd="1" destOrd="0" parTransId="{99622340-9BBA-D24C-8F72-917AB51675E6}" sibTransId="{1DA19C68-E41C-A44C-B313-39774F3434F1}"/>
    <dgm:cxn modelId="{0076A9E7-B7CC-3C40-961F-B5805EF72EBD}" type="presOf" srcId="{61376456-6AE5-FF43-90E3-D76558832C75}" destId="{A331BD69-14A9-C741-A212-B43D35506C4F}" srcOrd="0" destOrd="4" presId="urn:microsoft.com/office/officeart/2005/8/layout/radial2"/>
    <dgm:cxn modelId="{388CE7E7-B1B1-8E40-B95A-16AE3623465E}" srcId="{38FFF5FD-81F1-F94A-9353-D0F1201A7D79}" destId="{D746D140-68CC-1F40-9A12-DBE6404EDD5B}" srcOrd="0" destOrd="0" parTransId="{332976EC-315F-C348-9832-2202E6F159EE}" sibTransId="{3640C822-D9FC-1F4A-95D1-C9364565A948}"/>
    <dgm:cxn modelId="{9EAEA1E9-CBF5-0040-BB72-80FE22498C47}" type="presOf" srcId="{97B72B13-C676-8B4A-8555-CC81DF777912}" destId="{A331BD69-14A9-C741-A212-B43D35506C4F}" srcOrd="0" destOrd="2" presId="urn:microsoft.com/office/officeart/2005/8/layout/radial2"/>
    <dgm:cxn modelId="{94EFD0E9-2EC9-EE4D-8D1B-D348B94D3D9A}" type="presOf" srcId="{6AAC5C00-57CA-4E44-87F9-56962FB74793}" destId="{29A97C46-2DA3-0E48-A813-896024B07D21}" srcOrd="0" destOrd="0" presId="urn:microsoft.com/office/officeart/2005/8/layout/radial2"/>
    <dgm:cxn modelId="{231707F2-CF55-244B-824D-68268235C0AC}" type="presOf" srcId="{BD8D6864-B295-944C-BED8-302A062C4FA9}" destId="{3F763437-B019-4F4B-B800-265836575753}" srcOrd="0" destOrd="0" presId="urn:microsoft.com/office/officeart/2005/8/layout/radial2"/>
    <dgm:cxn modelId="{047812F6-F30B-164F-A7DD-830367CD1DCE}" type="presOf" srcId="{D746D140-68CC-1F40-9A12-DBE6404EDD5B}" destId="{DA151123-C918-EA44-AD07-974680953A18}" srcOrd="0" destOrd="0" presId="urn:microsoft.com/office/officeart/2005/8/layout/radial2"/>
    <dgm:cxn modelId="{D5B1BA46-CAAF-F14A-AD9D-3AE2D8ACF0C7}" type="presParOf" srcId="{7B573D40-0ED6-3141-B0CA-582A722EE320}" destId="{5A61C5AD-CF99-4C4F-A613-C22FD9E4A7B0}" srcOrd="0" destOrd="0" presId="urn:microsoft.com/office/officeart/2005/8/layout/radial2"/>
    <dgm:cxn modelId="{5E4637D0-C922-FC40-890F-417966B6B766}" type="presParOf" srcId="{5A61C5AD-CF99-4C4F-A613-C22FD9E4A7B0}" destId="{AB82AFF7-081B-D741-8076-C3C6D81DD92A}" srcOrd="0" destOrd="0" presId="urn:microsoft.com/office/officeart/2005/8/layout/radial2"/>
    <dgm:cxn modelId="{DC635428-E92E-5A4C-AE30-22E9BAADDADA}" type="presParOf" srcId="{AB82AFF7-081B-D741-8076-C3C6D81DD92A}" destId="{2B7A2C78-6D5D-974D-9806-3C3D2BCCCDC1}" srcOrd="0" destOrd="0" presId="urn:microsoft.com/office/officeart/2005/8/layout/radial2"/>
    <dgm:cxn modelId="{422F1963-01DA-D141-A446-59948002A07F}" type="presParOf" srcId="{AB82AFF7-081B-D741-8076-C3C6D81DD92A}" destId="{F1B18B18-616C-9B46-B7B6-B675AF3AF91A}" srcOrd="1" destOrd="0" presId="urn:microsoft.com/office/officeart/2005/8/layout/radial2"/>
    <dgm:cxn modelId="{6D9072F3-F899-274C-A624-FFC9F56E4AD9}" type="presParOf" srcId="{5A61C5AD-CF99-4C4F-A613-C22FD9E4A7B0}" destId="{3F763437-B019-4F4B-B800-265836575753}" srcOrd="1" destOrd="0" presId="urn:microsoft.com/office/officeart/2005/8/layout/radial2"/>
    <dgm:cxn modelId="{CD793815-ACAE-FE4E-8D0D-B984D1842CEC}" type="presParOf" srcId="{5A61C5AD-CF99-4C4F-A613-C22FD9E4A7B0}" destId="{79DC1ACD-ED3D-334B-AD27-86D3F083F20B}" srcOrd="2" destOrd="0" presId="urn:microsoft.com/office/officeart/2005/8/layout/radial2"/>
    <dgm:cxn modelId="{A9A1460A-1AA7-944C-B4E5-07E836AA6505}" type="presParOf" srcId="{79DC1ACD-ED3D-334B-AD27-86D3F083F20B}" destId="{F25BC6F2-BDFD-9B4C-81B8-CEFEE79DD6BD}" srcOrd="0" destOrd="0" presId="urn:microsoft.com/office/officeart/2005/8/layout/radial2"/>
    <dgm:cxn modelId="{AC6892ED-F130-E34F-B96A-91186677D053}" type="presParOf" srcId="{79DC1ACD-ED3D-334B-AD27-86D3F083F20B}" destId="{DA151123-C918-EA44-AD07-974680953A18}" srcOrd="1" destOrd="0" presId="urn:microsoft.com/office/officeart/2005/8/layout/radial2"/>
    <dgm:cxn modelId="{AE660A81-B1B6-B644-AE90-1CE7B529DCCA}" type="presParOf" srcId="{5A61C5AD-CF99-4C4F-A613-C22FD9E4A7B0}" destId="{AAB41FC4-5D7C-0C43-8299-DCCE9FB35B93}" srcOrd="3" destOrd="0" presId="urn:microsoft.com/office/officeart/2005/8/layout/radial2"/>
    <dgm:cxn modelId="{76008B85-723F-C841-B0DC-8E81D6896CE4}" type="presParOf" srcId="{5A61C5AD-CF99-4C4F-A613-C22FD9E4A7B0}" destId="{02941C48-9E99-F149-8342-2070DE153F91}" srcOrd="4" destOrd="0" presId="urn:microsoft.com/office/officeart/2005/8/layout/radial2"/>
    <dgm:cxn modelId="{B25ED589-EBA3-0242-A8A0-67953CA76246}" type="presParOf" srcId="{02941C48-9E99-F149-8342-2070DE153F91}" destId="{52707C27-23AE-7648-9519-B1F259899CC3}" srcOrd="0" destOrd="0" presId="urn:microsoft.com/office/officeart/2005/8/layout/radial2"/>
    <dgm:cxn modelId="{A59D3C58-FC89-7446-BD69-2EB7FCC4A6D7}" type="presParOf" srcId="{02941C48-9E99-F149-8342-2070DE153F91}" destId="{D5F759DF-ABD5-7F48-95A7-F5F9472B637D}" srcOrd="1" destOrd="0" presId="urn:microsoft.com/office/officeart/2005/8/layout/radial2"/>
    <dgm:cxn modelId="{7ACD8B33-AC5B-9941-8E66-F3DF9D304009}" type="presParOf" srcId="{5A61C5AD-CF99-4C4F-A613-C22FD9E4A7B0}" destId="{A0DA551D-61EF-A54E-B443-4CB8A3196989}" srcOrd="5" destOrd="0" presId="urn:microsoft.com/office/officeart/2005/8/layout/radial2"/>
    <dgm:cxn modelId="{4315D6EF-64EF-C846-A503-5C6ECEDA3D37}" type="presParOf" srcId="{5A61C5AD-CF99-4C4F-A613-C22FD9E4A7B0}" destId="{A8B83035-98CF-1C47-A297-F49BDCA179C1}" srcOrd="6" destOrd="0" presId="urn:microsoft.com/office/officeart/2005/8/layout/radial2"/>
    <dgm:cxn modelId="{74C03E3E-4372-F746-9F81-09A3C2D30EF4}" type="presParOf" srcId="{A8B83035-98CF-1C47-A297-F49BDCA179C1}" destId="{29A97C46-2DA3-0E48-A813-896024B07D21}" srcOrd="0" destOrd="0" presId="urn:microsoft.com/office/officeart/2005/8/layout/radial2"/>
    <dgm:cxn modelId="{5AA45706-DE94-9941-9B61-67F8E1ACEC9C}" type="presParOf" srcId="{A8B83035-98CF-1C47-A297-F49BDCA179C1}" destId="{A331BD69-14A9-C741-A212-B43D35506C4F}" srcOrd="1" destOrd="0" presId="urn:microsoft.com/office/officeart/2005/8/layout/radial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7CE02-6FC0-C94C-A13F-293DD340D1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FF5FD-81F1-F94A-9353-D0F1201A7D79}">
      <dgm:prSet phldrT="[Text]"/>
      <dgm:spPr/>
      <dgm:t>
        <a:bodyPr/>
        <a:lstStyle/>
        <a:p>
          <a:r>
            <a:rPr lang="en-US"/>
            <a:t>Name</a:t>
          </a:r>
        </a:p>
      </dgm:t>
    </dgm:pt>
    <dgm:pt modelId="{BD8D6864-B295-944C-BED8-302A062C4FA9}" type="parTrans" cxnId="{99E43C41-DCDC-274D-85C2-A5D939525D25}">
      <dgm:prSet/>
      <dgm:spPr/>
      <dgm:t>
        <a:bodyPr/>
        <a:lstStyle/>
        <a:p>
          <a:endParaRPr lang="en-US"/>
        </a:p>
      </dgm:t>
    </dgm:pt>
    <dgm:pt modelId="{01976994-3C06-7E46-84C0-2FD510AC4CF6}" type="sibTrans" cxnId="{99E43C41-DCDC-274D-85C2-A5D939525D25}">
      <dgm:prSet/>
      <dgm:spPr/>
      <dgm:t>
        <a:bodyPr/>
        <a:lstStyle/>
        <a:p>
          <a:endParaRPr lang="en-US"/>
        </a:p>
      </dgm:t>
    </dgm:pt>
    <dgm:pt modelId="{5D6FF730-A13B-484C-8B0A-1278A5C20F85}">
      <dgm:prSet phldrT="[Text]"/>
      <dgm:spPr/>
      <dgm:t>
        <a:bodyPr/>
        <a:lstStyle/>
        <a:p>
          <a:r>
            <a:rPr lang="en-US"/>
            <a:t>Sunset ISC name</a:t>
          </a:r>
        </a:p>
      </dgm:t>
    </dgm:pt>
    <dgm:pt modelId="{546ECF4E-6CDC-A845-A139-91078F411F8D}" type="parTrans" cxnId="{286C0DE9-CC77-794A-9C1B-1E1A1940221A}">
      <dgm:prSet/>
      <dgm:spPr/>
      <dgm:t>
        <a:bodyPr/>
        <a:lstStyle/>
        <a:p>
          <a:endParaRPr lang="en-US"/>
        </a:p>
      </dgm:t>
    </dgm:pt>
    <dgm:pt modelId="{89BD8B79-31F1-9748-8821-2BD739371B35}" type="sibTrans" cxnId="{286C0DE9-CC77-794A-9C1B-1E1A1940221A}">
      <dgm:prSet/>
      <dgm:spPr/>
      <dgm:t>
        <a:bodyPr/>
        <a:lstStyle/>
        <a:p>
          <a:endParaRPr lang="en-US"/>
        </a:p>
      </dgm:t>
    </dgm:pt>
    <dgm:pt modelId="{83071B85-2EA4-AE42-BABC-C0483A243108}">
      <dgm:prSet phldrT="[Text]"/>
      <dgm:spPr/>
      <dgm:t>
        <a:bodyPr/>
        <a:lstStyle/>
        <a:p>
          <a:endParaRPr lang="en-US"/>
        </a:p>
      </dgm:t>
    </dgm:pt>
    <dgm:pt modelId="{B9745F0E-3160-6648-8B31-23E75A723357}" type="parTrans" cxnId="{EB6095B9-5C8C-6C45-ADAC-5754917D04C5}">
      <dgm:prSet/>
      <dgm:spPr/>
      <dgm:t>
        <a:bodyPr/>
        <a:lstStyle/>
        <a:p>
          <a:endParaRPr lang="en-US"/>
        </a:p>
      </dgm:t>
    </dgm:pt>
    <dgm:pt modelId="{4883684B-27F0-DC4E-AE04-ADD637360585}" type="sibTrans" cxnId="{EB6095B9-5C8C-6C45-ADAC-5754917D04C5}">
      <dgm:prSet/>
      <dgm:spPr/>
      <dgm:t>
        <a:bodyPr/>
        <a:lstStyle/>
        <a:p>
          <a:endParaRPr lang="en-US"/>
        </a:p>
      </dgm:t>
    </dgm:pt>
    <dgm:pt modelId="{F1FA06FC-B4E3-0B43-994B-6D32B88ACED8}">
      <dgm:prSet phldrT="[Text]"/>
      <dgm:spPr/>
      <dgm:t>
        <a:bodyPr/>
        <a:lstStyle/>
        <a:p>
          <a:r>
            <a:rPr lang="en-US"/>
            <a:t>Website</a:t>
          </a:r>
        </a:p>
      </dgm:t>
    </dgm:pt>
    <dgm:pt modelId="{6D0E54EE-1348-FC44-80C2-E6FB2C363B39}" type="parTrans" cxnId="{F05C82D6-4C06-E24B-8035-4756786FBA43}">
      <dgm:prSet/>
      <dgm:spPr/>
      <dgm:t>
        <a:bodyPr/>
        <a:lstStyle/>
        <a:p>
          <a:endParaRPr lang="en-US"/>
        </a:p>
      </dgm:t>
    </dgm:pt>
    <dgm:pt modelId="{F284C5EA-0183-2045-81A7-10036323F7E3}" type="sibTrans" cxnId="{F05C82D6-4C06-E24B-8035-4756786FBA43}">
      <dgm:prSet/>
      <dgm:spPr/>
      <dgm:t>
        <a:bodyPr/>
        <a:lstStyle/>
        <a:p>
          <a:endParaRPr lang="en-US"/>
        </a:p>
      </dgm:t>
    </dgm:pt>
    <dgm:pt modelId="{F8704127-CE50-1942-B28D-6F2D0CB4FA68}">
      <dgm:prSet phldrT="[Text]"/>
      <dgm:spPr/>
      <dgm:t>
        <a:bodyPr/>
        <a:lstStyle/>
        <a:p>
          <a:r>
            <a:rPr lang="en-US"/>
            <a:t>ISC website rebranded and managed by UWHR on behalf of business owner</a:t>
          </a:r>
        </a:p>
      </dgm:t>
    </dgm:pt>
    <dgm:pt modelId="{B52F2004-402C-4943-8905-2B89B4A3E69A}" type="parTrans" cxnId="{AD98B6CA-C4C8-6949-82C9-80BFBB6CC683}">
      <dgm:prSet/>
      <dgm:spPr/>
      <dgm:t>
        <a:bodyPr/>
        <a:lstStyle/>
        <a:p>
          <a:endParaRPr lang="en-US"/>
        </a:p>
      </dgm:t>
    </dgm:pt>
    <dgm:pt modelId="{0E6D9EE9-3B28-5B45-BE94-34769D70AFBD}" type="sibTrans" cxnId="{AD98B6CA-C4C8-6949-82C9-80BFBB6CC683}">
      <dgm:prSet/>
      <dgm:spPr/>
      <dgm:t>
        <a:bodyPr/>
        <a:lstStyle/>
        <a:p>
          <a:endParaRPr lang="en-US"/>
        </a:p>
      </dgm:t>
    </dgm:pt>
    <dgm:pt modelId="{F7BC71AE-48CE-AF4D-8A4E-1123CCA85E93}">
      <dgm:prSet phldrT="[Text]"/>
      <dgm:spPr/>
      <dgm:t>
        <a:bodyPr/>
        <a:lstStyle/>
        <a:p>
          <a:r>
            <a:rPr lang="en-US"/>
            <a:t>Support resources</a:t>
          </a:r>
        </a:p>
      </dgm:t>
    </dgm:pt>
    <dgm:pt modelId="{3317BEAC-2CA2-8449-8BEB-7D44E81ECC99}" type="parTrans" cxnId="{1C1B23CD-ECC1-5F40-A5DF-D2586A442A76}">
      <dgm:prSet/>
      <dgm:spPr/>
      <dgm:t>
        <a:bodyPr/>
        <a:lstStyle/>
        <a:p>
          <a:endParaRPr lang="en-US"/>
        </a:p>
      </dgm:t>
    </dgm:pt>
    <dgm:pt modelId="{46A3E2DC-50FB-EF49-A5D4-CF60117F9BA6}" type="sibTrans" cxnId="{1C1B23CD-ECC1-5F40-A5DF-D2586A442A76}">
      <dgm:prSet/>
      <dgm:spPr/>
      <dgm:t>
        <a:bodyPr/>
        <a:lstStyle/>
        <a:p>
          <a:endParaRPr lang="en-US"/>
        </a:p>
      </dgm:t>
    </dgm:pt>
    <dgm:pt modelId="{E3926A80-3403-044B-985F-90903A8C8055}">
      <dgm:prSet phldrT="[Text]"/>
      <dgm:spPr/>
      <dgm:t>
        <a:bodyPr/>
        <a:lstStyle/>
        <a:p>
          <a:r>
            <a:rPr lang="en-US"/>
            <a:t>CoP</a:t>
          </a:r>
        </a:p>
      </dgm:t>
    </dgm:pt>
    <dgm:pt modelId="{AF2AF18B-874D-2C4A-A0F2-3F0FC7FA18D0}" type="parTrans" cxnId="{342A000A-E367-4046-B1B0-D533E13C005A}">
      <dgm:prSet/>
      <dgm:spPr/>
      <dgm:t>
        <a:bodyPr/>
        <a:lstStyle/>
        <a:p>
          <a:endParaRPr lang="en-US"/>
        </a:p>
      </dgm:t>
    </dgm:pt>
    <dgm:pt modelId="{22DB5F17-15B3-D542-AC89-F0CAED25DABC}" type="sibTrans" cxnId="{342A000A-E367-4046-B1B0-D533E13C005A}">
      <dgm:prSet/>
      <dgm:spPr/>
      <dgm:t>
        <a:bodyPr/>
        <a:lstStyle/>
        <a:p>
          <a:endParaRPr lang="en-US"/>
        </a:p>
      </dgm:t>
    </dgm:pt>
    <dgm:pt modelId="{96B8DEFF-09E9-7442-8121-CF3F9E129DDA}">
      <dgm:prSet phldrT="[Text]"/>
      <dgm:spPr/>
      <dgm:t>
        <a:bodyPr/>
        <a:lstStyle/>
        <a:p>
          <a:r>
            <a:rPr lang="en-US"/>
            <a:t>Weekly Digest</a:t>
          </a:r>
        </a:p>
      </dgm:t>
    </dgm:pt>
    <dgm:pt modelId="{6DBDB16A-118F-0041-8043-93F0B29949B8}" type="parTrans" cxnId="{99782400-D82C-1A4C-BA97-975ED3B48F79}">
      <dgm:prSet/>
      <dgm:spPr/>
      <dgm:t>
        <a:bodyPr/>
        <a:lstStyle/>
        <a:p>
          <a:endParaRPr lang="en-US"/>
        </a:p>
      </dgm:t>
    </dgm:pt>
    <dgm:pt modelId="{A35DF582-AB80-E347-A2CC-EB13782F5A9F}" type="sibTrans" cxnId="{99782400-D82C-1A4C-BA97-975ED3B48F79}">
      <dgm:prSet/>
      <dgm:spPr/>
      <dgm:t>
        <a:bodyPr/>
        <a:lstStyle/>
        <a:p>
          <a:endParaRPr lang="en-US"/>
        </a:p>
      </dgm:t>
    </dgm:pt>
    <dgm:pt modelId="{486F6C9A-4871-E140-9C02-D6EF19B903E9}">
      <dgm:prSet phldrT="[Text]"/>
      <dgm:spPr/>
      <dgm:t>
        <a:bodyPr/>
        <a:lstStyle/>
        <a:p>
          <a:r>
            <a:rPr lang="en-US"/>
            <a:t>Admin corner</a:t>
          </a:r>
        </a:p>
      </dgm:t>
    </dgm:pt>
    <dgm:pt modelId="{EDC03C21-F6F4-B345-A31B-FD46C8B5B02B}" type="parTrans" cxnId="{71F430C7-9A2D-504A-B930-F46E88A2CF98}">
      <dgm:prSet/>
      <dgm:spPr/>
      <dgm:t>
        <a:bodyPr/>
        <a:lstStyle/>
        <a:p>
          <a:endParaRPr lang="en-US"/>
        </a:p>
      </dgm:t>
    </dgm:pt>
    <dgm:pt modelId="{91C0A171-EC38-0C43-A81F-816738BDB135}" type="sibTrans" cxnId="{71F430C7-9A2D-504A-B930-F46E88A2CF98}">
      <dgm:prSet/>
      <dgm:spPr/>
      <dgm:t>
        <a:bodyPr/>
        <a:lstStyle/>
        <a:p>
          <a:endParaRPr lang="en-US"/>
        </a:p>
      </dgm:t>
    </dgm:pt>
    <dgm:pt modelId="{7B573D40-0ED6-3141-B0CA-582A722EE320}" type="pres">
      <dgm:prSet presAssocID="{F287CE02-6FC0-C94C-A13F-293DD340D1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A61C5AD-CF99-4C4F-A613-C22FD9E4A7B0}" type="pres">
      <dgm:prSet presAssocID="{F287CE02-6FC0-C94C-A13F-293DD340D19D}" presName="cycle" presStyleCnt="0"/>
      <dgm:spPr/>
    </dgm:pt>
    <dgm:pt modelId="{AB82AFF7-081B-D741-8076-C3C6D81DD92A}" type="pres">
      <dgm:prSet presAssocID="{F287CE02-6FC0-C94C-A13F-293DD340D19D}" presName="centerShape" presStyleCnt="0"/>
      <dgm:spPr/>
    </dgm:pt>
    <dgm:pt modelId="{2B7A2C78-6D5D-974D-9806-3C3D2BCCCDC1}" type="pres">
      <dgm:prSet presAssocID="{F287CE02-6FC0-C94C-A13F-293DD340D19D}" presName="connSite" presStyleLbl="node1" presStyleIdx="0" presStyleCnt="4"/>
      <dgm:spPr/>
    </dgm:pt>
    <dgm:pt modelId="{F1B18B18-616C-9B46-B7B6-B675AF3AF91A}" type="pres">
      <dgm:prSet presAssocID="{F287CE02-6FC0-C94C-A13F-293DD340D19D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763437-B019-4F4B-B800-265836575753}" type="pres">
      <dgm:prSet presAssocID="{BD8D6864-B295-944C-BED8-302A062C4FA9}" presName="Name25" presStyleLbl="parChTrans1D1" presStyleIdx="0" presStyleCnt="3"/>
      <dgm:spPr/>
    </dgm:pt>
    <dgm:pt modelId="{79DC1ACD-ED3D-334B-AD27-86D3F083F20B}" type="pres">
      <dgm:prSet presAssocID="{38FFF5FD-81F1-F94A-9353-D0F1201A7D79}" presName="node" presStyleCnt="0"/>
      <dgm:spPr/>
    </dgm:pt>
    <dgm:pt modelId="{F25BC6F2-BDFD-9B4C-81B8-CEFEE79DD6BD}" type="pres">
      <dgm:prSet presAssocID="{38FFF5FD-81F1-F94A-9353-D0F1201A7D7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A151123-C918-EA44-AD07-974680953A18}" type="pres">
      <dgm:prSet presAssocID="{38FFF5FD-81F1-F94A-9353-D0F1201A7D79}" presName="childNode" presStyleLbl="revTx" presStyleIdx="0" presStyleCnt="3">
        <dgm:presLayoutVars>
          <dgm:bulletEnabled val="1"/>
        </dgm:presLayoutVars>
      </dgm:prSet>
      <dgm:spPr/>
    </dgm:pt>
    <dgm:pt modelId="{42A76DCE-8872-8446-84B3-283FCB1E9925}" type="pres">
      <dgm:prSet presAssocID="{6D0E54EE-1348-FC44-80C2-E6FB2C363B39}" presName="Name25" presStyleLbl="parChTrans1D1" presStyleIdx="1" presStyleCnt="3"/>
      <dgm:spPr/>
    </dgm:pt>
    <dgm:pt modelId="{76FD1214-9935-C146-8106-E67FF9D03BCF}" type="pres">
      <dgm:prSet presAssocID="{F1FA06FC-B4E3-0B43-994B-6D32B88ACED8}" presName="node" presStyleCnt="0"/>
      <dgm:spPr/>
    </dgm:pt>
    <dgm:pt modelId="{A4EE3929-F3E1-194A-9F53-1932858A8291}" type="pres">
      <dgm:prSet presAssocID="{F1FA06FC-B4E3-0B43-994B-6D32B88ACED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F5374E91-2FE0-F94C-8457-403B6898DB06}" type="pres">
      <dgm:prSet presAssocID="{F1FA06FC-B4E3-0B43-994B-6D32B88ACED8}" presName="childNode" presStyleLbl="revTx" presStyleIdx="1" presStyleCnt="3">
        <dgm:presLayoutVars>
          <dgm:bulletEnabled val="1"/>
        </dgm:presLayoutVars>
      </dgm:prSet>
      <dgm:spPr/>
    </dgm:pt>
    <dgm:pt modelId="{D53E61CA-CAE2-784D-A0C9-5C92288CEA7E}" type="pres">
      <dgm:prSet presAssocID="{3317BEAC-2CA2-8449-8BEB-7D44E81ECC99}" presName="Name25" presStyleLbl="parChTrans1D1" presStyleIdx="2" presStyleCnt="3"/>
      <dgm:spPr/>
    </dgm:pt>
    <dgm:pt modelId="{B2A7BFCA-2624-4E42-9E01-C4C8BDF7B5BB}" type="pres">
      <dgm:prSet presAssocID="{F7BC71AE-48CE-AF4D-8A4E-1123CCA85E93}" presName="node" presStyleCnt="0"/>
      <dgm:spPr/>
    </dgm:pt>
    <dgm:pt modelId="{BDF937A0-9994-FF48-9793-3CB537D1D717}" type="pres">
      <dgm:prSet presAssocID="{F7BC71AE-48CE-AF4D-8A4E-1123CCA85E9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4715684-5B72-364B-9106-77B2BE70FA50}" type="pres">
      <dgm:prSet presAssocID="{F7BC71AE-48CE-AF4D-8A4E-1123CCA85E9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9782400-D82C-1A4C-BA97-975ED3B48F79}" srcId="{F7BC71AE-48CE-AF4D-8A4E-1123CCA85E93}" destId="{96B8DEFF-09E9-7442-8121-CF3F9E129DDA}" srcOrd="1" destOrd="0" parTransId="{6DBDB16A-118F-0041-8043-93F0B29949B8}" sibTransId="{A35DF582-AB80-E347-A2CC-EB13782F5A9F}"/>
    <dgm:cxn modelId="{342A000A-E367-4046-B1B0-D533E13C005A}" srcId="{F7BC71AE-48CE-AF4D-8A4E-1123CCA85E93}" destId="{E3926A80-3403-044B-985F-90903A8C8055}" srcOrd="0" destOrd="0" parTransId="{AF2AF18B-874D-2C4A-A0F2-3F0FC7FA18D0}" sibTransId="{22DB5F17-15B3-D542-AC89-F0CAED25DABC}"/>
    <dgm:cxn modelId="{1EDB7D0C-DF38-4A42-8778-E5E172D988F7}" type="presOf" srcId="{3317BEAC-2CA2-8449-8BEB-7D44E81ECC99}" destId="{D53E61CA-CAE2-784D-A0C9-5C92288CEA7E}" srcOrd="0" destOrd="0" presId="urn:microsoft.com/office/officeart/2005/8/layout/radial2"/>
    <dgm:cxn modelId="{44E9A215-690C-394A-8553-2D659F4EBA42}" type="presOf" srcId="{96B8DEFF-09E9-7442-8121-CF3F9E129DDA}" destId="{64715684-5B72-364B-9106-77B2BE70FA50}" srcOrd="0" destOrd="1" presId="urn:microsoft.com/office/officeart/2005/8/layout/radial2"/>
    <dgm:cxn modelId="{5E4BD323-04D7-1442-8BAE-FCD243E18A0C}" type="presOf" srcId="{6D0E54EE-1348-FC44-80C2-E6FB2C363B39}" destId="{42A76DCE-8872-8446-84B3-283FCB1E9925}" srcOrd="0" destOrd="0" presId="urn:microsoft.com/office/officeart/2005/8/layout/radial2"/>
    <dgm:cxn modelId="{58610E26-7971-8E42-95D8-BEFA917B830D}" type="presOf" srcId="{486F6C9A-4871-E140-9C02-D6EF19B903E9}" destId="{64715684-5B72-364B-9106-77B2BE70FA50}" srcOrd="0" destOrd="2" presId="urn:microsoft.com/office/officeart/2005/8/layout/radial2"/>
    <dgm:cxn modelId="{99E43C41-DCDC-274D-85C2-A5D939525D25}" srcId="{F287CE02-6FC0-C94C-A13F-293DD340D19D}" destId="{38FFF5FD-81F1-F94A-9353-D0F1201A7D79}" srcOrd="0" destOrd="0" parTransId="{BD8D6864-B295-944C-BED8-302A062C4FA9}" sibTransId="{01976994-3C06-7E46-84C0-2FD510AC4CF6}"/>
    <dgm:cxn modelId="{9DFCB465-D5C2-8646-BD82-C5269DF21183}" type="presOf" srcId="{E3926A80-3403-044B-985F-90903A8C8055}" destId="{64715684-5B72-364B-9106-77B2BE70FA50}" srcOrd="0" destOrd="0" presId="urn:microsoft.com/office/officeart/2005/8/layout/radial2"/>
    <dgm:cxn modelId="{2C7C0D47-6035-1E42-873C-8F054D9D2DA6}" type="presOf" srcId="{5D6FF730-A13B-484C-8B0A-1278A5C20F85}" destId="{DA151123-C918-EA44-AD07-974680953A18}" srcOrd="0" destOrd="0" presId="urn:microsoft.com/office/officeart/2005/8/layout/radial2"/>
    <dgm:cxn modelId="{2877CE96-E2F0-EA48-8054-824416DB8952}" type="presOf" srcId="{F287CE02-6FC0-C94C-A13F-293DD340D19D}" destId="{7B573D40-0ED6-3141-B0CA-582A722EE320}" srcOrd="0" destOrd="0" presId="urn:microsoft.com/office/officeart/2005/8/layout/radial2"/>
    <dgm:cxn modelId="{9D9064A5-80A8-D646-918A-1C003AF4DCD9}" type="presOf" srcId="{38FFF5FD-81F1-F94A-9353-D0F1201A7D79}" destId="{F25BC6F2-BDFD-9B4C-81B8-CEFEE79DD6BD}" srcOrd="0" destOrd="0" presId="urn:microsoft.com/office/officeart/2005/8/layout/radial2"/>
    <dgm:cxn modelId="{EB6095B9-5C8C-6C45-ADAC-5754917D04C5}" srcId="{38FFF5FD-81F1-F94A-9353-D0F1201A7D79}" destId="{83071B85-2EA4-AE42-BABC-C0483A243108}" srcOrd="1" destOrd="0" parTransId="{B9745F0E-3160-6648-8B31-23E75A723357}" sibTransId="{4883684B-27F0-DC4E-AE04-ADD637360585}"/>
    <dgm:cxn modelId="{71F430C7-9A2D-504A-B930-F46E88A2CF98}" srcId="{F7BC71AE-48CE-AF4D-8A4E-1123CCA85E93}" destId="{486F6C9A-4871-E140-9C02-D6EF19B903E9}" srcOrd="2" destOrd="0" parTransId="{EDC03C21-F6F4-B345-A31B-FD46C8B5B02B}" sibTransId="{91C0A171-EC38-0C43-A81F-816738BDB135}"/>
    <dgm:cxn modelId="{E334D1C7-8B3E-A642-9E62-340D1FF26974}" type="presOf" srcId="{83071B85-2EA4-AE42-BABC-C0483A243108}" destId="{DA151123-C918-EA44-AD07-974680953A18}" srcOrd="0" destOrd="1" presId="urn:microsoft.com/office/officeart/2005/8/layout/radial2"/>
    <dgm:cxn modelId="{81DCEDC8-0DBA-404F-A6F2-9037AB6B0FAF}" type="presOf" srcId="{F1FA06FC-B4E3-0B43-994B-6D32B88ACED8}" destId="{A4EE3929-F3E1-194A-9F53-1932858A8291}" srcOrd="0" destOrd="0" presId="urn:microsoft.com/office/officeart/2005/8/layout/radial2"/>
    <dgm:cxn modelId="{AD98B6CA-C4C8-6949-82C9-80BFBB6CC683}" srcId="{F1FA06FC-B4E3-0B43-994B-6D32B88ACED8}" destId="{F8704127-CE50-1942-B28D-6F2D0CB4FA68}" srcOrd="0" destOrd="0" parTransId="{B52F2004-402C-4943-8905-2B89B4A3E69A}" sibTransId="{0E6D9EE9-3B28-5B45-BE94-34769D70AFBD}"/>
    <dgm:cxn modelId="{1C1B23CD-ECC1-5F40-A5DF-D2586A442A76}" srcId="{F287CE02-6FC0-C94C-A13F-293DD340D19D}" destId="{F7BC71AE-48CE-AF4D-8A4E-1123CCA85E93}" srcOrd="2" destOrd="0" parTransId="{3317BEAC-2CA2-8449-8BEB-7D44E81ECC99}" sibTransId="{46A3E2DC-50FB-EF49-A5D4-CF60117F9BA6}"/>
    <dgm:cxn modelId="{31FC98CE-6B8F-4343-AF01-3FE147CA5334}" type="presOf" srcId="{F7BC71AE-48CE-AF4D-8A4E-1123CCA85E93}" destId="{BDF937A0-9994-FF48-9793-3CB537D1D717}" srcOrd="0" destOrd="0" presId="urn:microsoft.com/office/officeart/2005/8/layout/radial2"/>
    <dgm:cxn modelId="{F05C82D6-4C06-E24B-8035-4756786FBA43}" srcId="{F287CE02-6FC0-C94C-A13F-293DD340D19D}" destId="{F1FA06FC-B4E3-0B43-994B-6D32B88ACED8}" srcOrd="1" destOrd="0" parTransId="{6D0E54EE-1348-FC44-80C2-E6FB2C363B39}" sibTransId="{F284C5EA-0183-2045-81A7-10036323F7E3}"/>
    <dgm:cxn modelId="{286C0DE9-CC77-794A-9C1B-1E1A1940221A}" srcId="{38FFF5FD-81F1-F94A-9353-D0F1201A7D79}" destId="{5D6FF730-A13B-484C-8B0A-1278A5C20F85}" srcOrd="0" destOrd="0" parTransId="{546ECF4E-6CDC-A845-A139-91078F411F8D}" sibTransId="{89BD8B79-31F1-9748-8821-2BD739371B35}"/>
    <dgm:cxn modelId="{2AECC3EF-0634-7442-BEE6-6CFC7DA43703}" type="presOf" srcId="{F8704127-CE50-1942-B28D-6F2D0CB4FA68}" destId="{F5374E91-2FE0-F94C-8457-403B6898DB06}" srcOrd="0" destOrd="0" presId="urn:microsoft.com/office/officeart/2005/8/layout/radial2"/>
    <dgm:cxn modelId="{231707F2-CF55-244B-824D-68268235C0AC}" type="presOf" srcId="{BD8D6864-B295-944C-BED8-302A062C4FA9}" destId="{3F763437-B019-4F4B-B800-265836575753}" srcOrd="0" destOrd="0" presId="urn:microsoft.com/office/officeart/2005/8/layout/radial2"/>
    <dgm:cxn modelId="{D5B1BA46-CAAF-F14A-AD9D-3AE2D8ACF0C7}" type="presParOf" srcId="{7B573D40-0ED6-3141-B0CA-582A722EE320}" destId="{5A61C5AD-CF99-4C4F-A613-C22FD9E4A7B0}" srcOrd="0" destOrd="0" presId="urn:microsoft.com/office/officeart/2005/8/layout/radial2"/>
    <dgm:cxn modelId="{5E4637D0-C922-FC40-890F-417966B6B766}" type="presParOf" srcId="{5A61C5AD-CF99-4C4F-A613-C22FD9E4A7B0}" destId="{AB82AFF7-081B-D741-8076-C3C6D81DD92A}" srcOrd="0" destOrd="0" presId="urn:microsoft.com/office/officeart/2005/8/layout/radial2"/>
    <dgm:cxn modelId="{DC635428-E92E-5A4C-AE30-22E9BAADDADA}" type="presParOf" srcId="{AB82AFF7-081B-D741-8076-C3C6D81DD92A}" destId="{2B7A2C78-6D5D-974D-9806-3C3D2BCCCDC1}" srcOrd="0" destOrd="0" presId="urn:microsoft.com/office/officeart/2005/8/layout/radial2"/>
    <dgm:cxn modelId="{422F1963-01DA-D141-A446-59948002A07F}" type="presParOf" srcId="{AB82AFF7-081B-D741-8076-C3C6D81DD92A}" destId="{F1B18B18-616C-9B46-B7B6-B675AF3AF91A}" srcOrd="1" destOrd="0" presId="urn:microsoft.com/office/officeart/2005/8/layout/radial2"/>
    <dgm:cxn modelId="{6D9072F3-F899-274C-A624-FFC9F56E4AD9}" type="presParOf" srcId="{5A61C5AD-CF99-4C4F-A613-C22FD9E4A7B0}" destId="{3F763437-B019-4F4B-B800-265836575753}" srcOrd="1" destOrd="0" presId="urn:microsoft.com/office/officeart/2005/8/layout/radial2"/>
    <dgm:cxn modelId="{CD793815-ACAE-FE4E-8D0D-B984D1842CEC}" type="presParOf" srcId="{5A61C5AD-CF99-4C4F-A613-C22FD9E4A7B0}" destId="{79DC1ACD-ED3D-334B-AD27-86D3F083F20B}" srcOrd="2" destOrd="0" presId="urn:microsoft.com/office/officeart/2005/8/layout/radial2"/>
    <dgm:cxn modelId="{A9A1460A-1AA7-944C-B4E5-07E836AA6505}" type="presParOf" srcId="{79DC1ACD-ED3D-334B-AD27-86D3F083F20B}" destId="{F25BC6F2-BDFD-9B4C-81B8-CEFEE79DD6BD}" srcOrd="0" destOrd="0" presId="urn:microsoft.com/office/officeart/2005/8/layout/radial2"/>
    <dgm:cxn modelId="{AC6892ED-F130-E34F-B96A-91186677D053}" type="presParOf" srcId="{79DC1ACD-ED3D-334B-AD27-86D3F083F20B}" destId="{DA151123-C918-EA44-AD07-974680953A18}" srcOrd="1" destOrd="0" presId="urn:microsoft.com/office/officeart/2005/8/layout/radial2"/>
    <dgm:cxn modelId="{8662B24C-FE2F-3845-A6A7-CB767ADBE1BE}" type="presParOf" srcId="{5A61C5AD-CF99-4C4F-A613-C22FD9E4A7B0}" destId="{42A76DCE-8872-8446-84B3-283FCB1E9925}" srcOrd="3" destOrd="0" presId="urn:microsoft.com/office/officeart/2005/8/layout/radial2"/>
    <dgm:cxn modelId="{E263D54D-E3C9-F945-9367-2D268C33DB63}" type="presParOf" srcId="{5A61C5AD-CF99-4C4F-A613-C22FD9E4A7B0}" destId="{76FD1214-9935-C146-8106-E67FF9D03BCF}" srcOrd="4" destOrd="0" presId="urn:microsoft.com/office/officeart/2005/8/layout/radial2"/>
    <dgm:cxn modelId="{A2BD10AC-AF08-6D47-BD01-86A257A8E065}" type="presParOf" srcId="{76FD1214-9935-C146-8106-E67FF9D03BCF}" destId="{A4EE3929-F3E1-194A-9F53-1932858A8291}" srcOrd="0" destOrd="0" presId="urn:microsoft.com/office/officeart/2005/8/layout/radial2"/>
    <dgm:cxn modelId="{9C7A15B3-C319-E945-A5EB-0945DCC4B8BC}" type="presParOf" srcId="{76FD1214-9935-C146-8106-E67FF9D03BCF}" destId="{F5374E91-2FE0-F94C-8457-403B6898DB06}" srcOrd="1" destOrd="0" presId="urn:microsoft.com/office/officeart/2005/8/layout/radial2"/>
    <dgm:cxn modelId="{96DDAEC2-2EFC-CF43-A11D-8E356E98DF5D}" type="presParOf" srcId="{5A61C5AD-CF99-4C4F-A613-C22FD9E4A7B0}" destId="{D53E61CA-CAE2-784D-A0C9-5C92288CEA7E}" srcOrd="5" destOrd="0" presId="urn:microsoft.com/office/officeart/2005/8/layout/radial2"/>
    <dgm:cxn modelId="{AA7C9B91-13A1-774B-98DF-C7528B54E7F9}" type="presParOf" srcId="{5A61C5AD-CF99-4C4F-A613-C22FD9E4A7B0}" destId="{B2A7BFCA-2624-4E42-9E01-C4C8BDF7B5BB}" srcOrd="6" destOrd="0" presId="urn:microsoft.com/office/officeart/2005/8/layout/radial2"/>
    <dgm:cxn modelId="{E3C20E6E-B689-744E-91C0-D363393593A9}" type="presParOf" srcId="{B2A7BFCA-2624-4E42-9E01-C4C8BDF7B5BB}" destId="{BDF937A0-9994-FF48-9793-3CB537D1D717}" srcOrd="0" destOrd="0" presId="urn:microsoft.com/office/officeart/2005/8/layout/radial2"/>
    <dgm:cxn modelId="{CE9F5B83-B019-7744-8F9D-DD27C5291001}" type="presParOf" srcId="{B2A7BFCA-2624-4E42-9E01-C4C8BDF7B5BB}" destId="{64715684-5B72-364B-9106-77B2BE70FA50}" srcOrd="1" destOrd="0" presId="urn:microsoft.com/office/officeart/2005/8/layout/radial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B7317-4028-1D40-9756-CB2D135B75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38EBE9-A96E-4B71-90B3-3D764F5284E0}">
      <dgm:prSet phldr="0" custT="1"/>
      <dgm:spPr/>
      <dgm:t>
        <a:bodyPr/>
        <a:lstStyle/>
        <a:p>
          <a:pPr algn="ctr"/>
          <a:r>
            <a:rPr lang="en-US" sz="1700" b="1">
              <a:latin typeface="+mn-lt"/>
            </a:rPr>
            <a:t>APRIL</a:t>
          </a:r>
          <a:r>
            <a:rPr lang="en-US" sz="1700">
              <a:latin typeface="+mn-lt"/>
            </a:rPr>
            <a:t>                            </a:t>
          </a:r>
          <a:r>
            <a:rPr lang="en-US" sz="1700" b="0" i="0"/>
            <a:t>Focus on change management</a:t>
          </a:r>
          <a:endParaRPr lang="en-US" sz="1700" b="0">
            <a:latin typeface="+mn-lt"/>
          </a:endParaRPr>
        </a:p>
      </dgm:t>
    </dgm:pt>
    <dgm:pt modelId="{30A14AC9-A1E1-4A8A-B083-84AE3287B312}" type="parTrans" cxnId="{A79E2301-5442-4D08-9030-C7474E3AEBDB}">
      <dgm:prSet/>
      <dgm:spPr/>
      <dgm:t>
        <a:bodyPr/>
        <a:lstStyle/>
        <a:p>
          <a:endParaRPr lang="en-US"/>
        </a:p>
      </dgm:t>
    </dgm:pt>
    <dgm:pt modelId="{8ED01120-5A81-4977-8DCA-FA4751AE6A57}" type="sibTrans" cxnId="{A79E2301-5442-4D08-9030-C7474E3AEBDB}">
      <dgm:prSet/>
      <dgm:spPr/>
      <dgm:t>
        <a:bodyPr/>
        <a:lstStyle/>
        <a:p>
          <a:endParaRPr lang="en-US"/>
        </a:p>
      </dgm:t>
    </dgm:pt>
    <dgm:pt modelId="{34CB499B-55F2-0D4D-97A5-CC1CC5DBA1D3}">
      <dgm:prSet phldrT="[Text]"/>
      <dgm:spPr/>
      <dgm:t>
        <a:bodyPr/>
        <a:lstStyle/>
        <a:p>
          <a:pPr rtl="0"/>
          <a:r>
            <a:rPr lang="en-US" b="1"/>
            <a:t>MID JAN/FEB</a:t>
          </a:r>
        </a:p>
        <a:p>
          <a:pPr rtl="0"/>
          <a:r>
            <a:rPr lang="en-US" b="0" i="0"/>
            <a:t>Decision socialization and       discovery</a:t>
          </a:r>
          <a:r>
            <a:rPr lang="en-US" b="0"/>
            <a:t>      </a:t>
          </a:r>
        </a:p>
      </dgm:t>
    </dgm:pt>
    <dgm:pt modelId="{19B913B0-C792-F84B-B376-14C959D9F38E}" type="sibTrans" cxnId="{1AD9C871-729E-FF42-9463-676F68F71DC6}">
      <dgm:prSet/>
      <dgm:spPr/>
      <dgm:t>
        <a:bodyPr/>
        <a:lstStyle/>
        <a:p>
          <a:endParaRPr lang="en-US"/>
        </a:p>
      </dgm:t>
    </dgm:pt>
    <dgm:pt modelId="{52EAFA23-886F-3E4D-842C-CFF1F7276DFC}" type="parTrans" cxnId="{1AD9C871-729E-FF42-9463-676F68F71DC6}">
      <dgm:prSet/>
      <dgm:spPr/>
      <dgm:t>
        <a:bodyPr/>
        <a:lstStyle/>
        <a:p>
          <a:endParaRPr lang="en-US"/>
        </a:p>
      </dgm:t>
    </dgm:pt>
    <dgm:pt modelId="{A0561082-6A27-D942-BBDB-A473C520C07F}">
      <dgm:prSet custT="1"/>
      <dgm:spPr/>
      <dgm:t>
        <a:bodyPr/>
        <a:lstStyle/>
        <a:p>
          <a:r>
            <a:rPr lang="en-US" sz="1700" b="1"/>
            <a:t>MARCH</a:t>
          </a:r>
        </a:p>
        <a:p>
          <a:r>
            <a:rPr lang="en-US" sz="1700"/>
            <a:t> </a:t>
          </a:r>
          <a:r>
            <a:rPr lang="en-US" sz="1700" b="0" i="0"/>
            <a:t>Imagining the future state</a:t>
          </a:r>
          <a:endParaRPr lang="en-US" sz="1700" b="0"/>
        </a:p>
      </dgm:t>
    </dgm:pt>
    <dgm:pt modelId="{1FAA1C22-21FB-FD49-93B5-BA4EB6E19C5D}" type="parTrans" cxnId="{27B8B241-6873-6341-B22C-532A22100B00}">
      <dgm:prSet/>
      <dgm:spPr/>
      <dgm:t>
        <a:bodyPr/>
        <a:lstStyle/>
        <a:p>
          <a:endParaRPr lang="en-US"/>
        </a:p>
      </dgm:t>
    </dgm:pt>
    <dgm:pt modelId="{AD85E55B-972A-704F-BFB9-3DB62579D802}" type="sibTrans" cxnId="{27B8B241-6873-6341-B22C-532A22100B00}">
      <dgm:prSet/>
      <dgm:spPr/>
      <dgm:t>
        <a:bodyPr/>
        <a:lstStyle/>
        <a:p>
          <a:endParaRPr lang="en-US"/>
        </a:p>
      </dgm:t>
    </dgm:pt>
    <dgm:pt modelId="{488F9D8C-4097-9C4F-B9C7-038FFEC5B2E7}">
      <dgm:prSet phldr="0" custT="1"/>
      <dgm:spPr/>
      <dgm:t>
        <a:bodyPr/>
        <a:lstStyle/>
        <a:p>
          <a:pPr algn="ctr"/>
          <a:r>
            <a:rPr lang="en-US" sz="2600" b="0" i="0"/>
            <a:t> </a:t>
          </a:r>
          <a:r>
            <a:rPr lang="en-US" sz="1700" b="1" i="0"/>
            <a:t>MAY/JUNE </a:t>
          </a:r>
          <a:r>
            <a:rPr lang="en-US" sz="1700" b="0" i="0"/>
            <a:t>May 1 transition followed by stabilization </a:t>
          </a:r>
          <a:endParaRPr lang="en-US" sz="1700" b="0">
            <a:latin typeface="+mn-lt"/>
          </a:endParaRPr>
        </a:p>
      </dgm:t>
    </dgm:pt>
    <dgm:pt modelId="{B6172771-4E91-504E-92D7-442C193FF363}" type="parTrans" cxnId="{14EBF131-CCE1-BD4B-863F-0F5C766EF559}">
      <dgm:prSet/>
      <dgm:spPr/>
      <dgm:t>
        <a:bodyPr/>
        <a:lstStyle/>
        <a:p>
          <a:endParaRPr lang="en-US"/>
        </a:p>
      </dgm:t>
    </dgm:pt>
    <dgm:pt modelId="{6B709978-0800-2F41-9B38-702610A15167}" type="sibTrans" cxnId="{14EBF131-CCE1-BD4B-863F-0F5C766EF559}">
      <dgm:prSet/>
      <dgm:spPr/>
      <dgm:t>
        <a:bodyPr/>
        <a:lstStyle/>
        <a:p>
          <a:endParaRPr lang="en-US"/>
        </a:p>
      </dgm:t>
    </dgm:pt>
    <dgm:pt modelId="{20C8837E-33CD-9949-A9EE-7D81141544F5}">
      <dgm:prSet phldr="0" custT="1"/>
      <dgm:spPr/>
      <dgm:t>
        <a:bodyPr/>
        <a:lstStyle/>
        <a:p>
          <a:pPr algn="ctr"/>
          <a:r>
            <a:rPr lang="en-US" sz="1700" b="1">
              <a:latin typeface="+mn-lt"/>
            </a:rPr>
            <a:t>JULY &amp; BEYOND                </a:t>
          </a:r>
          <a:r>
            <a:rPr lang="en-US" sz="1700" b="0">
              <a:latin typeface="+mn-lt"/>
            </a:rPr>
            <a:t>Process improvement</a:t>
          </a:r>
        </a:p>
      </dgm:t>
    </dgm:pt>
    <dgm:pt modelId="{9E80345D-DB3C-6846-964E-F32232E2E88B}" type="parTrans" cxnId="{CA183296-B667-BE4E-B0B8-1DBF371B3413}">
      <dgm:prSet/>
      <dgm:spPr/>
      <dgm:t>
        <a:bodyPr/>
        <a:lstStyle/>
        <a:p>
          <a:endParaRPr lang="en-US"/>
        </a:p>
      </dgm:t>
    </dgm:pt>
    <dgm:pt modelId="{0307AAE1-434C-614A-9D27-5F087D3E38FA}" type="sibTrans" cxnId="{CA183296-B667-BE4E-B0B8-1DBF371B3413}">
      <dgm:prSet/>
      <dgm:spPr/>
      <dgm:t>
        <a:bodyPr/>
        <a:lstStyle/>
        <a:p>
          <a:endParaRPr lang="en-US"/>
        </a:p>
      </dgm:t>
    </dgm:pt>
    <dgm:pt modelId="{680258D1-FA16-5D48-A73F-1AE938945071}" type="pres">
      <dgm:prSet presAssocID="{778B7317-4028-1D40-9756-CB2D135B750E}" presName="CompostProcess" presStyleCnt="0">
        <dgm:presLayoutVars>
          <dgm:dir/>
          <dgm:resizeHandles val="exact"/>
        </dgm:presLayoutVars>
      </dgm:prSet>
      <dgm:spPr/>
    </dgm:pt>
    <dgm:pt modelId="{14E80C0B-7E66-F84D-B29A-488972EEABCE}" type="pres">
      <dgm:prSet presAssocID="{778B7317-4028-1D40-9756-CB2D135B750E}" presName="arrow" presStyleLbl="bgShp" presStyleIdx="0" presStyleCnt="1"/>
      <dgm:spPr/>
    </dgm:pt>
    <dgm:pt modelId="{1A2C135A-5486-C148-909F-CC435B82CBA8}" type="pres">
      <dgm:prSet presAssocID="{778B7317-4028-1D40-9756-CB2D135B750E}" presName="linearProcess" presStyleCnt="0"/>
      <dgm:spPr/>
    </dgm:pt>
    <dgm:pt modelId="{578261EB-0BCF-3144-BDA3-44BA529F1358}" type="pres">
      <dgm:prSet presAssocID="{34CB499B-55F2-0D4D-97A5-CC1CC5DBA1D3}" presName="textNode" presStyleLbl="node1" presStyleIdx="0" presStyleCnt="5">
        <dgm:presLayoutVars>
          <dgm:bulletEnabled val="1"/>
        </dgm:presLayoutVars>
      </dgm:prSet>
      <dgm:spPr/>
    </dgm:pt>
    <dgm:pt modelId="{03705F60-1EB3-CB4F-A80F-F8D7EEB39E3A}" type="pres">
      <dgm:prSet presAssocID="{19B913B0-C792-F84B-B376-14C959D9F38E}" presName="sibTrans" presStyleCnt="0"/>
      <dgm:spPr/>
    </dgm:pt>
    <dgm:pt modelId="{0FBB8E27-B245-7A47-B14D-0E6B80664D88}" type="pres">
      <dgm:prSet presAssocID="{A0561082-6A27-D942-BBDB-A473C520C07F}" presName="textNode" presStyleLbl="node1" presStyleIdx="1" presStyleCnt="5">
        <dgm:presLayoutVars>
          <dgm:bulletEnabled val="1"/>
        </dgm:presLayoutVars>
      </dgm:prSet>
      <dgm:spPr/>
    </dgm:pt>
    <dgm:pt modelId="{34A9FB28-61DC-FE42-9E0F-628ED6290512}" type="pres">
      <dgm:prSet presAssocID="{AD85E55B-972A-704F-BFB9-3DB62579D802}" presName="sibTrans" presStyleCnt="0"/>
      <dgm:spPr/>
    </dgm:pt>
    <dgm:pt modelId="{01ACF841-A633-4618-8686-0A757B09C2FC}" type="pres">
      <dgm:prSet presAssocID="{0A38EBE9-A96E-4B71-90B3-3D764F5284E0}" presName="textNode" presStyleLbl="node1" presStyleIdx="2" presStyleCnt="5" custLinFactNeighborX="-45706" custLinFactNeighborY="314">
        <dgm:presLayoutVars>
          <dgm:bulletEnabled val="1"/>
        </dgm:presLayoutVars>
      </dgm:prSet>
      <dgm:spPr/>
    </dgm:pt>
    <dgm:pt modelId="{6FB25C25-0525-4747-9926-04F3B2D4D9C0}" type="pres">
      <dgm:prSet presAssocID="{8ED01120-5A81-4977-8DCA-FA4751AE6A57}" presName="sibTrans" presStyleCnt="0"/>
      <dgm:spPr/>
    </dgm:pt>
    <dgm:pt modelId="{EF78F482-019F-A240-BDEA-093DD9B3A0C0}" type="pres">
      <dgm:prSet presAssocID="{488F9D8C-4097-9C4F-B9C7-038FFEC5B2E7}" presName="textNode" presStyleLbl="node1" presStyleIdx="3" presStyleCnt="5">
        <dgm:presLayoutVars>
          <dgm:bulletEnabled val="1"/>
        </dgm:presLayoutVars>
      </dgm:prSet>
      <dgm:spPr/>
    </dgm:pt>
    <dgm:pt modelId="{CF408EEE-261A-FC43-9DF9-557F5F7BA231}" type="pres">
      <dgm:prSet presAssocID="{6B709978-0800-2F41-9B38-702610A15167}" presName="sibTrans" presStyleCnt="0"/>
      <dgm:spPr/>
    </dgm:pt>
    <dgm:pt modelId="{77AE657C-785D-A54F-B4C1-380F68BDFB44}" type="pres">
      <dgm:prSet presAssocID="{20C8837E-33CD-9949-A9EE-7D81141544F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79E2301-5442-4D08-9030-C7474E3AEBDB}" srcId="{778B7317-4028-1D40-9756-CB2D135B750E}" destId="{0A38EBE9-A96E-4B71-90B3-3D764F5284E0}" srcOrd="2" destOrd="0" parTransId="{30A14AC9-A1E1-4A8A-B083-84AE3287B312}" sibTransId="{8ED01120-5A81-4977-8DCA-FA4751AE6A57}"/>
    <dgm:cxn modelId="{14EBF131-CCE1-BD4B-863F-0F5C766EF559}" srcId="{778B7317-4028-1D40-9756-CB2D135B750E}" destId="{488F9D8C-4097-9C4F-B9C7-038FFEC5B2E7}" srcOrd="3" destOrd="0" parTransId="{B6172771-4E91-504E-92D7-442C193FF363}" sibTransId="{6B709978-0800-2F41-9B38-702610A15167}"/>
    <dgm:cxn modelId="{27B8B241-6873-6341-B22C-532A22100B00}" srcId="{778B7317-4028-1D40-9756-CB2D135B750E}" destId="{A0561082-6A27-D942-BBDB-A473C520C07F}" srcOrd="1" destOrd="0" parTransId="{1FAA1C22-21FB-FD49-93B5-BA4EB6E19C5D}" sibTransId="{AD85E55B-972A-704F-BFB9-3DB62579D802}"/>
    <dgm:cxn modelId="{1AD9C871-729E-FF42-9463-676F68F71DC6}" srcId="{778B7317-4028-1D40-9756-CB2D135B750E}" destId="{34CB499B-55F2-0D4D-97A5-CC1CC5DBA1D3}" srcOrd="0" destOrd="0" parTransId="{52EAFA23-886F-3E4D-842C-CFF1F7276DFC}" sibTransId="{19B913B0-C792-F84B-B376-14C959D9F38E}"/>
    <dgm:cxn modelId="{68407253-8463-430A-B169-A67CFDBE1CAB}" type="presOf" srcId="{0A38EBE9-A96E-4B71-90B3-3D764F5284E0}" destId="{01ACF841-A633-4618-8686-0A757B09C2FC}" srcOrd="0" destOrd="0" presId="urn:microsoft.com/office/officeart/2005/8/layout/hProcess9"/>
    <dgm:cxn modelId="{6109BF5A-2254-E14C-91A1-35DBCDF14C1A}" type="presOf" srcId="{488F9D8C-4097-9C4F-B9C7-038FFEC5B2E7}" destId="{EF78F482-019F-A240-BDEA-093DD9B3A0C0}" srcOrd="0" destOrd="0" presId="urn:microsoft.com/office/officeart/2005/8/layout/hProcess9"/>
    <dgm:cxn modelId="{CA183296-B667-BE4E-B0B8-1DBF371B3413}" srcId="{778B7317-4028-1D40-9756-CB2D135B750E}" destId="{20C8837E-33CD-9949-A9EE-7D81141544F5}" srcOrd="4" destOrd="0" parTransId="{9E80345D-DB3C-6846-964E-F32232E2E88B}" sibTransId="{0307AAE1-434C-614A-9D27-5F087D3E38FA}"/>
    <dgm:cxn modelId="{C5A26BA7-4319-4B57-BA70-78B8DF2F224C}" type="presOf" srcId="{34CB499B-55F2-0D4D-97A5-CC1CC5DBA1D3}" destId="{578261EB-0BCF-3144-BDA3-44BA529F1358}" srcOrd="0" destOrd="0" presId="urn:microsoft.com/office/officeart/2005/8/layout/hProcess9"/>
    <dgm:cxn modelId="{D2C24CA8-142A-4949-A600-03073B935E01}" type="presOf" srcId="{20C8837E-33CD-9949-A9EE-7D81141544F5}" destId="{77AE657C-785D-A54F-B4C1-380F68BDFB44}" srcOrd="0" destOrd="0" presId="urn:microsoft.com/office/officeart/2005/8/layout/hProcess9"/>
    <dgm:cxn modelId="{EE30F4B9-1AAB-F949-8585-73837D069D60}" type="presOf" srcId="{A0561082-6A27-D942-BBDB-A473C520C07F}" destId="{0FBB8E27-B245-7A47-B14D-0E6B80664D88}" srcOrd="0" destOrd="0" presId="urn:microsoft.com/office/officeart/2005/8/layout/hProcess9"/>
    <dgm:cxn modelId="{CA2CEDE9-9D33-8C4A-ADA4-ADE86D53041E}" type="presOf" srcId="{778B7317-4028-1D40-9756-CB2D135B750E}" destId="{680258D1-FA16-5D48-A73F-1AE938945071}" srcOrd="0" destOrd="0" presId="urn:microsoft.com/office/officeart/2005/8/layout/hProcess9"/>
    <dgm:cxn modelId="{B1C9FF99-7C77-4D1C-922F-1A020612E47E}" type="presParOf" srcId="{680258D1-FA16-5D48-A73F-1AE938945071}" destId="{14E80C0B-7E66-F84D-B29A-488972EEABCE}" srcOrd="0" destOrd="0" presId="urn:microsoft.com/office/officeart/2005/8/layout/hProcess9"/>
    <dgm:cxn modelId="{ACA3EE14-F4BD-4442-943B-47FF4C1134CB}" type="presParOf" srcId="{680258D1-FA16-5D48-A73F-1AE938945071}" destId="{1A2C135A-5486-C148-909F-CC435B82CBA8}" srcOrd="1" destOrd="0" presId="urn:microsoft.com/office/officeart/2005/8/layout/hProcess9"/>
    <dgm:cxn modelId="{17F80D8A-D076-4D50-85FE-D5F5BF43377E}" type="presParOf" srcId="{1A2C135A-5486-C148-909F-CC435B82CBA8}" destId="{578261EB-0BCF-3144-BDA3-44BA529F1358}" srcOrd="0" destOrd="0" presId="urn:microsoft.com/office/officeart/2005/8/layout/hProcess9"/>
    <dgm:cxn modelId="{C1F5812C-AC7D-4D90-98C2-EAE5FFE573ED}" type="presParOf" srcId="{1A2C135A-5486-C148-909F-CC435B82CBA8}" destId="{03705F60-1EB3-CB4F-A80F-F8D7EEB39E3A}" srcOrd="1" destOrd="0" presId="urn:microsoft.com/office/officeart/2005/8/layout/hProcess9"/>
    <dgm:cxn modelId="{4CB20626-BFCE-D644-8CCB-9F5EDD8D7381}" type="presParOf" srcId="{1A2C135A-5486-C148-909F-CC435B82CBA8}" destId="{0FBB8E27-B245-7A47-B14D-0E6B80664D88}" srcOrd="2" destOrd="0" presId="urn:microsoft.com/office/officeart/2005/8/layout/hProcess9"/>
    <dgm:cxn modelId="{1BD5BB88-DEA2-A345-9D4D-E746D80A0322}" type="presParOf" srcId="{1A2C135A-5486-C148-909F-CC435B82CBA8}" destId="{34A9FB28-61DC-FE42-9E0F-628ED6290512}" srcOrd="3" destOrd="0" presId="urn:microsoft.com/office/officeart/2005/8/layout/hProcess9"/>
    <dgm:cxn modelId="{8E05ADCB-824E-47F8-B309-DAB2E07AB166}" type="presParOf" srcId="{1A2C135A-5486-C148-909F-CC435B82CBA8}" destId="{01ACF841-A633-4618-8686-0A757B09C2FC}" srcOrd="4" destOrd="0" presId="urn:microsoft.com/office/officeart/2005/8/layout/hProcess9"/>
    <dgm:cxn modelId="{DC878E41-62B6-B545-A3B8-220D4C348338}" type="presParOf" srcId="{1A2C135A-5486-C148-909F-CC435B82CBA8}" destId="{6FB25C25-0525-4747-9926-04F3B2D4D9C0}" srcOrd="5" destOrd="0" presId="urn:microsoft.com/office/officeart/2005/8/layout/hProcess9"/>
    <dgm:cxn modelId="{464C1609-8482-F54E-BE0E-D7D826EC8057}" type="presParOf" srcId="{1A2C135A-5486-C148-909F-CC435B82CBA8}" destId="{EF78F482-019F-A240-BDEA-093DD9B3A0C0}" srcOrd="6" destOrd="0" presId="urn:microsoft.com/office/officeart/2005/8/layout/hProcess9"/>
    <dgm:cxn modelId="{2A1B030F-70A3-9541-A65B-8E95D82CBEF2}" type="presParOf" srcId="{1A2C135A-5486-C148-909F-CC435B82CBA8}" destId="{CF408EEE-261A-FC43-9DF9-557F5F7BA231}" srcOrd="7" destOrd="0" presId="urn:microsoft.com/office/officeart/2005/8/layout/hProcess9"/>
    <dgm:cxn modelId="{FE15A20C-3221-AF4B-BB4B-711EEF7E00B2}" type="presParOf" srcId="{1A2C135A-5486-C148-909F-CC435B82CBA8}" destId="{77AE657C-785D-A54F-B4C1-380F68BDFB44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93388-65CA-7C4D-90E0-1D39802EA255}">
      <dsp:nvSpPr>
        <dsp:cNvPr id="0" name=""/>
        <dsp:cNvSpPr/>
      </dsp:nvSpPr>
      <dsp:spPr>
        <a:xfrm>
          <a:off x="0" y="156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EE35B-AC52-CE4D-B96B-3D1D4333E4EC}">
      <dsp:nvSpPr>
        <dsp:cNvPr id="0" name=""/>
        <dsp:cNvSpPr/>
      </dsp:nvSpPr>
      <dsp:spPr>
        <a:xfrm>
          <a:off x="0" y="1562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Overview of project and recap of reasons for change </a:t>
          </a:r>
          <a:endParaRPr lang="en-US" sz="2400" kern="1200"/>
        </a:p>
      </dsp:txBody>
      <dsp:txXfrm>
        <a:off x="0" y="1562"/>
        <a:ext cx="8229600" cy="532879"/>
      </dsp:txXfrm>
    </dsp:sp>
    <dsp:sp modelId="{3D809144-33C5-3B4B-B773-F514AEBD3098}">
      <dsp:nvSpPr>
        <dsp:cNvPr id="0" name=""/>
        <dsp:cNvSpPr/>
      </dsp:nvSpPr>
      <dsp:spPr>
        <a:xfrm>
          <a:off x="0" y="53444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1ADD5-2C5F-A443-8727-AF7E7C7703BC}">
      <dsp:nvSpPr>
        <dsp:cNvPr id="0" name=""/>
        <dsp:cNvSpPr/>
      </dsp:nvSpPr>
      <dsp:spPr>
        <a:xfrm>
          <a:off x="0" y="534441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Where we are at in the timeline</a:t>
          </a:r>
          <a:endParaRPr lang="en-US" sz="2400" kern="1200"/>
        </a:p>
      </dsp:txBody>
      <dsp:txXfrm>
        <a:off x="0" y="534441"/>
        <a:ext cx="8229600" cy="532879"/>
      </dsp:txXfrm>
    </dsp:sp>
    <dsp:sp modelId="{E6D62A81-0CB3-624B-BF06-2AE3E30032FF}">
      <dsp:nvSpPr>
        <dsp:cNvPr id="0" name=""/>
        <dsp:cNvSpPr/>
      </dsp:nvSpPr>
      <dsp:spPr>
        <a:xfrm>
          <a:off x="0" y="106732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0F630-DDAA-5C41-B78D-951647FA55E2}">
      <dsp:nvSpPr>
        <dsp:cNvPr id="0" name=""/>
        <dsp:cNvSpPr/>
      </dsp:nvSpPr>
      <dsp:spPr>
        <a:xfrm>
          <a:off x="0" y="1067320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What stays the same</a:t>
          </a:r>
          <a:endParaRPr lang="en-US" sz="2400" kern="1200"/>
        </a:p>
      </dsp:txBody>
      <dsp:txXfrm>
        <a:off x="0" y="1067320"/>
        <a:ext cx="8229600" cy="532879"/>
      </dsp:txXfrm>
    </dsp:sp>
    <dsp:sp modelId="{F7FCDAF9-4351-6641-924C-7E8878D7965C}">
      <dsp:nvSpPr>
        <dsp:cNvPr id="0" name=""/>
        <dsp:cNvSpPr/>
      </dsp:nvSpPr>
      <dsp:spPr>
        <a:xfrm>
          <a:off x="0" y="160020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EA059-0547-2049-881F-326DBE4ADECB}">
      <dsp:nvSpPr>
        <dsp:cNvPr id="0" name=""/>
        <dsp:cNvSpPr/>
      </dsp:nvSpPr>
      <dsp:spPr>
        <a:xfrm>
          <a:off x="0" y="1600200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What happens on May 1</a:t>
          </a:r>
          <a:endParaRPr lang="en-US" sz="2400" kern="1200"/>
        </a:p>
      </dsp:txBody>
      <dsp:txXfrm>
        <a:off x="0" y="1600200"/>
        <a:ext cx="8229600" cy="532879"/>
      </dsp:txXfrm>
    </dsp:sp>
    <dsp:sp modelId="{004F110F-A545-6C46-AA06-7E8897B4161A}">
      <dsp:nvSpPr>
        <dsp:cNvPr id="0" name=""/>
        <dsp:cNvSpPr/>
      </dsp:nvSpPr>
      <dsp:spPr>
        <a:xfrm>
          <a:off x="0" y="213307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7B2BE-071C-AD41-A18F-B8FB47B83468}">
      <dsp:nvSpPr>
        <dsp:cNvPr id="0" name=""/>
        <dsp:cNvSpPr/>
      </dsp:nvSpPr>
      <dsp:spPr>
        <a:xfrm>
          <a:off x="0" y="2133079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Ongoing enhancements</a:t>
          </a:r>
          <a:endParaRPr lang="en-US" sz="2400" kern="1200"/>
        </a:p>
      </dsp:txBody>
      <dsp:txXfrm>
        <a:off x="0" y="2133079"/>
        <a:ext cx="8229600" cy="532879"/>
      </dsp:txXfrm>
    </dsp:sp>
    <dsp:sp modelId="{5BA84B85-1A0C-8945-8708-2993C921827C}">
      <dsp:nvSpPr>
        <dsp:cNvPr id="0" name=""/>
        <dsp:cNvSpPr/>
      </dsp:nvSpPr>
      <dsp:spPr>
        <a:xfrm>
          <a:off x="0" y="2665958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D44A1-FA01-EF47-96DD-43148B970448}">
      <dsp:nvSpPr>
        <dsp:cNvPr id="0" name=""/>
        <dsp:cNvSpPr/>
      </dsp:nvSpPr>
      <dsp:spPr>
        <a:xfrm>
          <a:off x="0" y="2665958"/>
          <a:ext cx="8229600" cy="53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We need your help</a:t>
          </a:r>
          <a:endParaRPr lang="en-US" sz="2400" kern="1200"/>
        </a:p>
      </dsp:txBody>
      <dsp:txXfrm>
        <a:off x="0" y="2665958"/>
        <a:ext cx="8229600" cy="532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A551D-61EF-A54E-B443-4CB8A3196989}">
      <dsp:nvSpPr>
        <dsp:cNvPr id="0" name=""/>
        <dsp:cNvSpPr/>
      </dsp:nvSpPr>
      <dsp:spPr>
        <a:xfrm rot="2414901">
          <a:off x="3456421" y="2809874"/>
          <a:ext cx="563798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563798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41FC4-5D7C-0C43-8299-DCCE9FB35B93}">
      <dsp:nvSpPr>
        <dsp:cNvPr id="0" name=""/>
        <dsp:cNvSpPr/>
      </dsp:nvSpPr>
      <dsp:spPr>
        <a:xfrm rot="21360916">
          <a:off x="3521206" y="1935893"/>
          <a:ext cx="1616648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616648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63437-B019-4F4B-B800-265836575753}">
      <dsp:nvSpPr>
        <dsp:cNvPr id="0" name=""/>
        <dsp:cNvSpPr/>
      </dsp:nvSpPr>
      <dsp:spPr>
        <a:xfrm rot="19036265">
          <a:off x="3440875" y="1189141"/>
          <a:ext cx="620023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20023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18B18-616C-9B46-B7B6-B675AF3AF91A}">
      <dsp:nvSpPr>
        <dsp:cNvPr id="0" name=""/>
        <dsp:cNvSpPr/>
      </dsp:nvSpPr>
      <dsp:spPr>
        <a:xfrm>
          <a:off x="1838128" y="1068713"/>
          <a:ext cx="1982390" cy="19823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BC6F2-BDFD-9B4C-81B8-CEFEE79DD6BD}">
      <dsp:nvSpPr>
        <dsp:cNvPr id="0" name=""/>
        <dsp:cNvSpPr/>
      </dsp:nvSpPr>
      <dsp:spPr>
        <a:xfrm>
          <a:off x="3820758" y="50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stays in UW-IT</a:t>
          </a:r>
        </a:p>
      </dsp:txBody>
      <dsp:txXfrm>
        <a:off x="3994947" y="174239"/>
        <a:ext cx="841056" cy="841056"/>
      </dsp:txXfrm>
    </dsp:sp>
    <dsp:sp modelId="{DA151123-C918-EA44-AD07-974680953A18}">
      <dsp:nvSpPr>
        <dsp:cNvPr id="0" name=""/>
        <dsp:cNvSpPr/>
      </dsp:nvSpPr>
      <dsp:spPr>
        <a:xfrm>
          <a:off x="5129136" y="50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App &amp; Tenant </a:t>
          </a:r>
          <a:r>
            <a:rPr lang="en-US" sz="1600" kern="1200" err="1"/>
            <a:t>Mngmt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Reporting</a:t>
          </a:r>
        </a:p>
      </dsp:txBody>
      <dsp:txXfrm>
        <a:off x="5129136" y="50"/>
        <a:ext cx="1784151" cy="1189434"/>
      </dsp:txXfrm>
    </dsp:sp>
    <dsp:sp modelId="{52707C27-23AE-7648-9519-B1F259899CC3}">
      <dsp:nvSpPr>
        <dsp:cNvPr id="0" name=""/>
        <dsp:cNvSpPr/>
      </dsp:nvSpPr>
      <dsp:spPr>
        <a:xfrm>
          <a:off x="5134463" y="1263189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Shifts to UWHR</a:t>
          </a:r>
        </a:p>
      </dsp:txBody>
      <dsp:txXfrm>
        <a:off x="5308652" y="1437378"/>
        <a:ext cx="841056" cy="841056"/>
      </dsp:txXfrm>
    </dsp:sp>
    <dsp:sp modelId="{D5F759DF-ABD5-7F48-95A7-F5F9472B637D}">
      <dsp:nvSpPr>
        <dsp:cNvPr id="0" name=""/>
        <dsp:cNvSpPr/>
      </dsp:nvSpPr>
      <dsp:spPr>
        <a:xfrm>
          <a:off x="6442841" y="1263189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EWS </a:t>
          </a:r>
          <a:r>
            <a:rPr lang="en-US" sz="1600" kern="1200">
              <a:latin typeface="Calibri"/>
            </a:rPr>
            <a:t>(Tier 1) team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HCM team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Campus Engagement (4 FTE</a:t>
          </a:r>
          <a:r>
            <a:rPr lang="en-US" sz="1200" kern="1200"/>
            <a:t>)</a:t>
          </a:r>
          <a:endParaRPr lang="en-US" sz="1600" kern="1200"/>
        </a:p>
      </dsp:txBody>
      <dsp:txXfrm>
        <a:off x="6442841" y="1263189"/>
        <a:ext cx="1784151" cy="1189434"/>
      </dsp:txXfrm>
    </dsp:sp>
    <dsp:sp modelId="{29A97C46-2DA3-0E48-A813-896024B07D21}">
      <dsp:nvSpPr>
        <dsp:cNvPr id="0" name=""/>
        <dsp:cNvSpPr/>
      </dsp:nvSpPr>
      <dsp:spPr>
        <a:xfrm>
          <a:off x="3812682" y="2801052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Shifts to FPB</a:t>
          </a:r>
        </a:p>
      </dsp:txBody>
      <dsp:txXfrm>
        <a:off x="3986871" y="2975241"/>
        <a:ext cx="841056" cy="841056"/>
      </dsp:txXfrm>
    </dsp:sp>
    <dsp:sp modelId="{A331BD69-14A9-C741-A212-B43D35506C4F}">
      <dsp:nvSpPr>
        <dsp:cNvPr id="0" name=""/>
        <dsp:cNvSpPr/>
      </dsp:nvSpPr>
      <dsp:spPr>
        <a:xfrm>
          <a:off x="5121059" y="2801052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Payroll team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Dedicated Tier 1 (2 </a:t>
          </a:r>
          <a:r>
            <a:rPr lang="en-US" sz="1500" kern="1200" err="1"/>
            <a:t>fte</a:t>
          </a:r>
          <a:r>
            <a:rPr lang="en-US" sz="1500" kern="120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Dedicated HCM (1 </a:t>
          </a:r>
          <a:r>
            <a:rPr lang="en-US" sz="1500" kern="1200" err="1"/>
            <a:t>fte</a:t>
          </a:r>
          <a:r>
            <a:rPr lang="en-US" sz="1500" kern="120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Dedicated training &amp; comms (2 </a:t>
          </a:r>
          <a:r>
            <a:rPr lang="en-US" sz="1500" kern="1200" err="1"/>
            <a:t>fte</a:t>
          </a:r>
          <a:r>
            <a:rPr lang="en-US" sz="1500" kern="120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5121059" y="2801052"/>
        <a:ext cx="1784151" cy="118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61CA-CAE2-784D-A0C9-5C92288CEA7E}">
      <dsp:nvSpPr>
        <dsp:cNvPr id="0" name=""/>
        <dsp:cNvSpPr/>
      </dsp:nvSpPr>
      <dsp:spPr>
        <a:xfrm rot="2563735">
          <a:off x="3440875" y="2891651"/>
          <a:ext cx="620023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20023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76DCE-8872-8446-84B3-283FCB1E9925}">
      <dsp:nvSpPr>
        <dsp:cNvPr id="0" name=""/>
        <dsp:cNvSpPr/>
      </dsp:nvSpPr>
      <dsp:spPr>
        <a:xfrm>
          <a:off x="3523160" y="2040396"/>
          <a:ext cx="690181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90181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63437-B019-4F4B-B800-265836575753}">
      <dsp:nvSpPr>
        <dsp:cNvPr id="0" name=""/>
        <dsp:cNvSpPr/>
      </dsp:nvSpPr>
      <dsp:spPr>
        <a:xfrm rot="19036265">
          <a:off x="3440875" y="1189141"/>
          <a:ext cx="620023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20023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18B18-616C-9B46-B7B6-B675AF3AF91A}">
      <dsp:nvSpPr>
        <dsp:cNvPr id="0" name=""/>
        <dsp:cNvSpPr/>
      </dsp:nvSpPr>
      <dsp:spPr>
        <a:xfrm>
          <a:off x="1838128" y="1068713"/>
          <a:ext cx="1982390" cy="19823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BC6F2-BDFD-9B4C-81B8-CEFEE79DD6BD}">
      <dsp:nvSpPr>
        <dsp:cNvPr id="0" name=""/>
        <dsp:cNvSpPr/>
      </dsp:nvSpPr>
      <dsp:spPr>
        <a:xfrm>
          <a:off x="3820758" y="50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Name</a:t>
          </a:r>
        </a:p>
      </dsp:txBody>
      <dsp:txXfrm>
        <a:off x="3994947" y="174239"/>
        <a:ext cx="841056" cy="841056"/>
      </dsp:txXfrm>
    </dsp:sp>
    <dsp:sp modelId="{DA151123-C918-EA44-AD07-974680953A18}">
      <dsp:nvSpPr>
        <dsp:cNvPr id="0" name=""/>
        <dsp:cNvSpPr/>
      </dsp:nvSpPr>
      <dsp:spPr>
        <a:xfrm>
          <a:off x="5129136" y="50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Sunset ISC name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</dsp:txBody>
      <dsp:txXfrm>
        <a:off x="5129136" y="50"/>
        <a:ext cx="1784151" cy="1189434"/>
      </dsp:txXfrm>
    </dsp:sp>
    <dsp:sp modelId="{A4EE3929-F3E1-194A-9F53-1932858A8291}">
      <dsp:nvSpPr>
        <dsp:cNvPr id="0" name=""/>
        <dsp:cNvSpPr/>
      </dsp:nvSpPr>
      <dsp:spPr>
        <a:xfrm>
          <a:off x="4213341" y="1465191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Website</a:t>
          </a:r>
        </a:p>
      </dsp:txBody>
      <dsp:txXfrm>
        <a:off x="4387530" y="1639380"/>
        <a:ext cx="841056" cy="841056"/>
      </dsp:txXfrm>
    </dsp:sp>
    <dsp:sp modelId="{F5374E91-2FE0-F94C-8457-403B6898DB06}">
      <dsp:nvSpPr>
        <dsp:cNvPr id="0" name=""/>
        <dsp:cNvSpPr/>
      </dsp:nvSpPr>
      <dsp:spPr>
        <a:xfrm>
          <a:off x="5521719" y="1465191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ISC website rebranded and managed by UWHR on behalf of business owner</a:t>
          </a:r>
        </a:p>
      </dsp:txBody>
      <dsp:txXfrm>
        <a:off x="5521719" y="1465191"/>
        <a:ext cx="1784151" cy="1189434"/>
      </dsp:txXfrm>
    </dsp:sp>
    <dsp:sp modelId="{BDF937A0-9994-FF48-9793-3CB537D1D717}">
      <dsp:nvSpPr>
        <dsp:cNvPr id="0" name=""/>
        <dsp:cNvSpPr/>
      </dsp:nvSpPr>
      <dsp:spPr>
        <a:xfrm>
          <a:off x="3820758" y="2930332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 resources</a:t>
          </a:r>
        </a:p>
      </dsp:txBody>
      <dsp:txXfrm>
        <a:off x="3994947" y="3104521"/>
        <a:ext cx="841056" cy="841056"/>
      </dsp:txXfrm>
    </dsp:sp>
    <dsp:sp modelId="{64715684-5B72-364B-9106-77B2BE70FA50}">
      <dsp:nvSpPr>
        <dsp:cNvPr id="0" name=""/>
        <dsp:cNvSpPr/>
      </dsp:nvSpPr>
      <dsp:spPr>
        <a:xfrm>
          <a:off x="5129136" y="2930332"/>
          <a:ext cx="1784151" cy="118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Weekly Digest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Admin corner</a:t>
          </a:r>
        </a:p>
      </dsp:txBody>
      <dsp:txXfrm>
        <a:off x="5129136" y="2930332"/>
        <a:ext cx="1784151" cy="1189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0C0B-7E66-F84D-B29A-488972EEABCE}">
      <dsp:nvSpPr>
        <dsp:cNvPr id="0" name=""/>
        <dsp:cNvSpPr/>
      </dsp:nvSpPr>
      <dsp:spPr>
        <a:xfrm>
          <a:off x="613826" y="0"/>
          <a:ext cx="6956702" cy="41050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261EB-0BCF-3144-BDA3-44BA529F1358}">
      <dsp:nvSpPr>
        <dsp:cNvPr id="0" name=""/>
        <dsp:cNvSpPr/>
      </dsp:nvSpPr>
      <dsp:spPr>
        <a:xfrm>
          <a:off x="3596" y="1231501"/>
          <a:ext cx="1572531" cy="164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MID JAN/FEB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Decision socialization and       discovery</a:t>
          </a:r>
          <a:r>
            <a:rPr lang="en-US" sz="1700" b="0" kern="1200"/>
            <a:t>      </a:t>
          </a:r>
        </a:p>
      </dsp:txBody>
      <dsp:txXfrm>
        <a:off x="80361" y="1308266"/>
        <a:ext cx="1419001" cy="1488471"/>
      </dsp:txXfrm>
    </dsp:sp>
    <dsp:sp modelId="{0FBB8E27-B245-7A47-B14D-0E6B80664D88}">
      <dsp:nvSpPr>
        <dsp:cNvPr id="0" name=""/>
        <dsp:cNvSpPr/>
      </dsp:nvSpPr>
      <dsp:spPr>
        <a:xfrm>
          <a:off x="1654754" y="1231501"/>
          <a:ext cx="1572531" cy="164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MARCH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</a:t>
          </a:r>
          <a:r>
            <a:rPr lang="en-US" sz="1700" b="0" i="0" kern="1200"/>
            <a:t>Imagining the future state</a:t>
          </a:r>
          <a:endParaRPr lang="en-US" sz="1700" b="0" kern="1200"/>
        </a:p>
      </dsp:txBody>
      <dsp:txXfrm>
        <a:off x="1731519" y="1308266"/>
        <a:ext cx="1419001" cy="1488471"/>
      </dsp:txXfrm>
    </dsp:sp>
    <dsp:sp modelId="{01ACF841-A633-4618-8686-0A757B09C2FC}">
      <dsp:nvSpPr>
        <dsp:cNvPr id="0" name=""/>
        <dsp:cNvSpPr/>
      </dsp:nvSpPr>
      <dsp:spPr>
        <a:xfrm>
          <a:off x="3269975" y="1236657"/>
          <a:ext cx="1572531" cy="164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+mn-lt"/>
            </a:rPr>
            <a:t>APRIL</a:t>
          </a:r>
          <a:r>
            <a:rPr lang="en-US" sz="1700" kern="1200">
              <a:latin typeface="+mn-lt"/>
            </a:rPr>
            <a:t>                            </a:t>
          </a:r>
          <a:r>
            <a:rPr lang="en-US" sz="1700" b="0" i="0" kern="1200"/>
            <a:t>Focus on change management</a:t>
          </a:r>
          <a:endParaRPr lang="en-US" sz="1700" b="0" kern="1200">
            <a:latin typeface="+mn-lt"/>
          </a:endParaRPr>
        </a:p>
      </dsp:txBody>
      <dsp:txXfrm>
        <a:off x="3346740" y="1313422"/>
        <a:ext cx="1419001" cy="1488471"/>
      </dsp:txXfrm>
    </dsp:sp>
    <dsp:sp modelId="{EF78F482-019F-A240-BDEA-093DD9B3A0C0}">
      <dsp:nvSpPr>
        <dsp:cNvPr id="0" name=""/>
        <dsp:cNvSpPr/>
      </dsp:nvSpPr>
      <dsp:spPr>
        <a:xfrm>
          <a:off x="4957070" y="1231501"/>
          <a:ext cx="1572531" cy="164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 </a:t>
          </a:r>
          <a:r>
            <a:rPr lang="en-US" sz="1700" b="1" i="0" kern="1200"/>
            <a:t>MAY/JUNE </a:t>
          </a:r>
          <a:r>
            <a:rPr lang="en-US" sz="1700" b="0" i="0" kern="1200"/>
            <a:t>May 1 transition followed by stabilization </a:t>
          </a:r>
          <a:endParaRPr lang="en-US" sz="1700" b="0" kern="1200">
            <a:latin typeface="+mn-lt"/>
          </a:endParaRPr>
        </a:p>
      </dsp:txBody>
      <dsp:txXfrm>
        <a:off x="5033835" y="1308266"/>
        <a:ext cx="1419001" cy="1488471"/>
      </dsp:txXfrm>
    </dsp:sp>
    <dsp:sp modelId="{77AE657C-785D-A54F-B4C1-380F68BDFB44}">
      <dsp:nvSpPr>
        <dsp:cNvPr id="0" name=""/>
        <dsp:cNvSpPr/>
      </dsp:nvSpPr>
      <dsp:spPr>
        <a:xfrm>
          <a:off x="6608228" y="1231501"/>
          <a:ext cx="1572531" cy="164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+mn-lt"/>
            </a:rPr>
            <a:t>JULY &amp; BEYOND                </a:t>
          </a:r>
          <a:r>
            <a:rPr lang="en-US" sz="1700" b="0" kern="1200">
              <a:latin typeface="+mn-lt"/>
            </a:rPr>
            <a:t>Process improvement</a:t>
          </a:r>
        </a:p>
      </dsp:txBody>
      <dsp:txXfrm>
        <a:off x="6684993" y="1308266"/>
        <a:ext cx="1419001" cy="148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24.105"/>
    </inkml:context>
    <inkml:brush xml:id="br0">
      <inkml:brushProperty name="width" value="0.025" units="cm"/>
      <inkml:brushProperty name="height" value="0.025" units="cm"/>
      <inkml:brushProperty name="color" value="#CC912C"/>
      <inkml:brushProperty name="inkEffects" value="gold"/>
      <inkml:brushProperty name="anchorX" value="-40473.94922"/>
      <inkml:brushProperty name="anchorY" value="-8151.10547"/>
      <inkml:brushProperty name="scaleFactor" value="0.5"/>
    </inkml:brush>
  </inkml:definitions>
  <inkml:trace contextRef="#ctx0" brushRef="#br0">1 6 23562,'0'-3'0,"0"1"0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10.977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06043.40625"/>
      <inkml:brushProperty name="anchorY" value="-60114.82031"/>
      <inkml:brushProperty name="scaleFactor" value="0.5"/>
    </inkml:brush>
  </inkml:definitions>
  <inkml:trace contextRef="#ctx0" brushRef="#br0">35 1 24575,'6'0'0,"-1"0"0,0 0 0,-2 2 0,2-1 0,-5 4 0,5-2 0,-1 3 0,1 0 0,1-1 0,-1 1 0,1-1 0,-1 1 0,1-1 0,0 1 0,0 3 0,0-3 0,0 3 0,-1-3 0,1 0 0,-1-1 0,1 1 0,-1-1 0,1 1 0,-3-1 0,3 1 0,-3 0 0,0-1 0,1 0 0,-3 0 0,3-2 0,-3 3 0,4-3 0,-4 2 0,4-2 0,-5 2 0,3-2 0,0 0 0,-3 2 0,3-2 0,-1 0 0,-1 2 0,1-2 0,-2 2 0,0 0 0,0 1 0,0-1 0,-2 0 0,-1 0 0,-3-2 0,3 3 0,-3-3 0,3 0 0,-3 2 0,1-2 0,-1 3 0,1-1 0,-1 1 0,0-1 0,3 1 0,-2 0 0,2 3 0,-3-3 0,2 3 0,-1-1 0,2-1 0,-1 1 0,-1 1 0,2-2 0,-3 1 0,0 1 0,0-3 0,0 3 0,0-4 0,0 1 0,1-1 0,1 1 0,0 0 0,0 0 0,-1-1 0,-1 1 0,3-1 0,-2 1 0,2 0 0,-3-1 0,0 1 0,3 0 0,-3 0 0,6-1 0,-3 1 0,1-3 0,1 1 0,-4-3 0,5 4 0,-3-4 0,3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24.231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09823.75781"/>
      <inkml:brushProperty name="anchorY" value="-70565.51563"/>
      <inkml:brushProperty name="scaleFactor" value="0.5"/>
    </inkml:brush>
  </inkml:definitions>
  <inkml:trace contextRef="#ctx0" brushRef="#br0">680 1 24575,'-34'23'0,"5"-2"0,-9 9 0,14-7 0,11-13 0,1-1 0,2 3 0,-4 0 0,3-1 0,-2 1 0,5-7 0,2 1 0,0-1 0,1 1 0,-1 0 0,0 0 0,1 0 0,-4-1 0,-1 4 0,1-2 0,-3 2 0,2 0 0,-2-3 0,2 6 0,-2-5 0,5 5 0,-5-5 0,2 5 0,-2-5 0,-1 5 0,1-3 0,-1 3 0,1 1 0,-5 0 0,4 0 0,-3-1 0,3-2 0,4 2 0,-3-2 0,2 3 0,0-4 0,-2 3 0,6-6 0,-3 3 0,3-4 0,1 1 0,-1-1 0,1 1 0,-1 3 0,-3-3 0,2 3 0,-2-3 0,3 0 0,1-1 0,-1 1 0,0 0 0,0 0 0,3-1 0,-2-2 0,4 2 0,-3-5 0,1 3 0,-3-1 0,1 1 0,-1 3 0,0 0 0,0 0 0,1-3 0,1-3 0,2-1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26.494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26303.875"/>
      <inkml:brushProperty name="anchorY" value="-74862.82813"/>
      <inkml:brushProperty name="scaleFactor" value="0.5"/>
    </inkml:brush>
  </inkml:definitions>
  <inkml:trace contextRef="#ctx0" brushRef="#br0">122 0 24575,'0'8'0,"-3"8"0,-1-5 0,-2 4 0,0-3 0,0-3 0,-1 3 0,4 1 0,-3 0 0,3-4 0,-3 3 0,0-3 0,2 1 0,-2 2 0,3-6 0,0 3 0,-3-1 0,6-1 0,-6 4 0,6-5 0,-3 5 0,1-4 0,1 1 0,-2-2 0,1-1 0,1 4 0,-4-3 0,4 3 0,-3-3 0,3 3 0,-2-3 0,1 6 0,1-6 0,-2 6 0,3-6 0,0 6 0,-2-6 0,1 6 0,-2-3 0,3 1 0,0 1 0,0-4 0,0 1 0,0-2 0,0 0 0,0 0 0,0-1 0,0 1 0,0-1 0,0 1 0,0-1 0,0 1 0,0 0 0,0 0 0,0-1 0,0 0 0,0 1 0,0-1 0,0 1 0,2-3 0,1-1 0,3-2 0,0 0 0,-1 0 0,0 0 0,1 0 0,-1 0 0,1 0 0,0 0 0,0 0 0,-1 0 0,1-2 0,0 1 0,-1-2 0,1 3 0,2 0 0,-1 0 0,1 0 0,-2 0 0,3 0 0,-3 0 0,6 0 0,-3 0 0,1 0 0,1 0 0,-1 0 0,2 0 0,5 0 0,-4 0 0,3 3 0,-3-2 0,-4 2 0,3-1 0,-3-1 0,3 5 0,1-6 0,-4 6 0,3-6 0,-3 3 0,4-1 0,0-1 0,-1 2 0,-3-3 0,3 0 0,-6 2 0,6-1 0,-6 1 0,3-2 0,-3 0 0,0 0 0,-1 0 0,1 0 0,-1 0 0,1 0 0,-1 0 0,1 0 0,-3 3 0,1-2 0,-3 3 0,1-3 0,-2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43.689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58253.5625"/>
      <inkml:brushProperty name="anchorY" value="-84267.85156"/>
      <inkml:brushProperty name="scaleFactor" value="0.5"/>
    </inkml:brush>
  </inkml:definitions>
  <inkml:trace contextRef="#ctx0" brushRef="#br0">266 1 24575,'-8'5'0,"-2"1"0,0 0 0,-1 2 0,5-5 0,-3 3 0,0 0 0,-3 0 0,-1 0 0,0 1 0,1 2 0,-1-3 0,1 6 0,-1-5 0,1 2 0,2-3 0,-2 0 0,5 0 0,-1 0 0,2-1 0,0 1 0,1 0 0,-1 0 0,1-1 0,-1 1 0,3-1 0,-3 1 0,6-1 0,-6-2 0,6 3 0,-3-3 0,1 0 0,1 2 0,-4-2 0,2 2 0,0 0 0,3-2 0,3 0 0,2-3 0,1 0 0,0 0 0,-1 0 0,0 0 0,1 0 0,-1 0 0,1 0 0,-1 0 0,1 0 0,-1 0 0,0 0 0,1 0 0,0 0 0,-1 0 0,0 0 0,0 0 0,1 0 0,0 0 0,0 0 0,-1 0 0,1 2 0,-1 1 0,1 3 0,-1-1 0,1 1 0,0-1 0,0 1 0,-1 0 0,1 0 0,-1-1 0,1 1 0,-1-1 0,1 1 0,0-1 0,0 1 0,-1 0 0,1 0 0,-1-3 0,1 2 0,0-2 0,-1 3 0,1-1 0,0 0 0,-1 1 0,1 0 0,-1 0 0,-2-1 0,2 1 0,-2-1 0,3 1 0,0-3 0,-3 2 0,2-4 0,-2 4 0,3-2 0,-1 0 0,-2-1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45.961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69875.39063"/>
      <inkml:brushProperty name="anchorY" value="-87059.32031"/>
      <inkml:brushProperty name="scaleFactor" value="0.5"/>
    </inkml:brush>
  </inkml:definitions>
  <inkml:trace contextRef="#ctx0" brushRef="#br0">0 1 24575,'11'0'0,"7"0"0,-5 0 0,5 0 0,-2 0 0,-3 0 0,7 0 0,-7 0 0,7 0 0,-7 0 0,3 0 0,1 0 0,-4 0 0,3 0 0,-3 0 0,-1 0 0,0 0 0,5 0 0,-4 0 0,3 0 0,0 0 0,-3 0 0,7 0 0,-7 0 0,3 0 0,1 0 0,0 3 0,-1-2 0,4 2 0,-3-3 0,0 0 0,3 3 0,5-2 0,-1 2 0,2 0 0,-7-3 0,-6 3 0,4-3 0,-5 0 0,0 0 0,1 0 0,-4 0 0,3 0 0,-5 0 0,1 0 0,1 0 0,-3 0 0,3 0 0,-4 0 0,1 0 0,0 0 0,0 0 0,-1 0 0,1 0 0,-1 0 0,1 0 0,-1 0 0,1 0 0,3 0 0,0 0 0,4 0 0,-1 0 0,1 0 0,0 0 0,-1 3 0,0-3 0,1 3 0,-1-3 0,1 0 0,-1 0 0,-2 0 0,2 0 0,-6 0 0,6 0 0,-6 0 0,6 0 0,-3 0 0,3 0 0,-2 0 0,1 0 0,-4 0 0,1 0 0,-2 0 0,0 0 0,0 0 0,-1 0 0,-2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3:43:54.986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82654.76563"/>
      <inkml:brushProperty name="anchorY" value="-89584.83594"/>
      <inkml:brushProperty name="scaleFactor" value="0.5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3:43:57.503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199409.39063"/>
      <inkml:brushProperty name="anchorY" value="-98623.66406"/>
      <inkml:brushProperty name="scaleFactor" value="0.5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13:43:58.768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216450.84375"/>
      <inkml:brushProperty name="anchorY" value="-101702.29688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41.718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56442.125"/>
      <inkml:brushProperty name="anchorY" value="-13188.79492"/>
      <inkml:brushProperty name="scaleFactor" value="0.5"/>
    </inkml:brush>
  </inkml:definitions>
  <inkml:trace contextRef="#ctx0" brushRef="#br0">1 1 24575,'0'3'0,"0"-1"0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45.295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60211.75391"/>
      <inkml:brushProperty name="anchorY" value="-15722.52246"/>
      <inkml:brushProperty name="scaleFactor" value="0.5"/>
    </inkml:brush>
  </inkml:definitions>
  <inkml:trace contextRef="#ctx0" brushRef="#br0">0 0 24575,'11'0'0,"-2"0"0,2 0 0,-4 0 0,-1 0 0,0 0 0,-1 0 0,1 0 0,-1 0 0,1 0 0,-1 0 0,1 0 0,0 0 0,3 0 0,-3 0 0,6 0 0,-6 0 0,6 0 0,-6 0 0,6 0 0,-6 0 0,3 0 0,-3 0 0,0 0 0,-1 0 0,1 0 0,-1 0 0,1 0 0,-1 0 0,1 0 0,3 0 0,0 0 0,4 0 0,-4 0 0,3 0 0,-3 0 0,4 0 0,0 0 0,2 0 0,-6 0 0,3 0 0,-7 0 0,1 0 0,-1 0 0,1 0 0,0 0 0,-1 0 0,1 0 0,-1 0 0,0 0 0,0 0 0,1 0 0,0 0 0,-1 0 0,0 0 0,0 0 0,-2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47.988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66008.52344"/>
      <inkml:brushProperty name="anchorY" value="-19232.58594"/>
      <inkml:brushProperty name="scaleFactor" value="0.5"/>
    </inkml:brush>
  </inkml:definitions>
  <inkml:trace contextRef="#ctx0" brushRef="#br0">0 0 18397,'5'0'0,"-3"0"2812,12 0-2812,-4 0 1056,-1 2-1056,3 2 552,-3 2-552,4 0 1758,-1 3-1758,0-1 0,-2 3 0,2-1 0,-5-1 0,5 3 0,-6-6 0,3 6 0,0-5 0,-2 1 0,1-2 0,-2 0 0,-1 0 0,1 0 0,-1-1 0,1 1 0,-3-1 0,3-2 0,-6 2 0,5-5 0,-4 6 0,3-3 0,-3 2 0,-2-2 0,0 1 0,-1-1 0,0 0 0,-1 2 0,-1-1 0,2 1 0,0 1 0,1-1 0,-4 1 0,4-1 0,-4 1 0,2 0 0,0-1 0,-3-2 0,6 2 0,-5-4 0,4 4 0,-4-4 0,4 3 0,-3-3 0,0 4 0,-1-5 0,2 6 0,-2-6 0,5 5 0,-6-4 0,3 4 0,0-2 0,-2 3 0,1-1 0,-1 0 0,2 1 0,-2-3 0,4 2 0,-4-4 0,2 1 0,0 0 0,-2-1 0,2 3 0,-3-3 0,3 4 0,-2-2 0,2 3 0,-2 0 0,-1-1 0,3 0 0,-2 1 0,2-1 0,-3 1 0,3 0 0,-2-3 0,4 2 0,-3-5 0,3 5 0,-1-3 0,2 4 0,0-1 0,-2 0 0,-1 0 0,0-6 0,0 2 0,3-5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51.172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71755"/>
      <inkml:brushProperty name="anchorY" value="-23034.26172"/>
      <inkml:brushProperty name="scaleFactor" value="0.5"/>
    </inkml:brush>
  </inkml:definitions>
  <inkml:trace contextRef="#ctx0" brushRef="#br0">1 22 24575,'5'0'0,"1"0"0,-1 0 0,0 0 0,0 0 0,1 0 0,-1 0 0,0 0 0,0 0 0,1 0 0,0 0 0,-1 0 0,0 0 0,0 0 0,1 0 0,0 0 0,-1 0 0,1 0 0,-1-2 0,1 1 0,-1-2 0,1 3 0,-1 0 0,1 0 0,-1 0 0,0 0 0,1 0 0,2 0 0,-1 0 0,0 0 0,-2 0 0,-4-4 0,-4 3 0,-3-6 0,-2 6 0,5-1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53.062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77644.48438"/>
      <inkml:brushProperty name="anchorY" value="-26544.89453"/>
      <inkml:brushProperty name="scaleFactor" value="0.5"/>
    </inkml:brush>
  </inkml:definitions>
  <inkml:trace contextRef="#ctx0" brushRef="#br0">0 1 24575,'2'3'0,"-1"2"0,7 0 0,-8 2 0,8 0 0,-2 1 0,-2-1 0,5 4 0,-5-5 0,4 2 0,-5-2 0,3-1 0,-3 1 0,3-1 0,-3 1 0,2-3 0,-2 3 0,2-3 0,1 2 0,-1 0 0,1 0 0,-1 1 0,-2-1 0,1-2 0,-3 2 0,4-2 0,-5 2 0,6-2 0,-6 2 0,5-2 0,-4 2 0,3-2 0,-3 2 0,3-2 0,-1 3 0,3-1 0,-3 0 0,1-2 0,-3 2 0,4-2 0,-4 3 0,3-3 0,-3 1 0,1-4 0,-2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53.313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83688.73438"/>
      <inkml:brushProperty name="anchorY" value="-30073.43359"/>
      <inkml:brushProperty name="scaleFactor" value="0.5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4:53.631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89732.98438"/>
      <inkml:brushProperty name="anchorY" value="-33601.97266"/>
      <inkml:brushProperty name="scaleFactor" value="0.5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21:55:05.072"/>
    </inkml:context>
    <inkml:brush xml:id="br0">
      <inkml:brushProperty name="width" value="0.035" units="cm"/>
      <inkml:brushProperty name="height" value="0.035" units="cm"/>
      <inkml:brushProperty name="color" value="#CC912C"/>
      <inkml:brushProperty name="inkEffects" value="gold"/>
      <inkml:brushProperty name="anchorX" value="-95777.23438"/>
      <inkml:brushProperty name="anchorY" value="-37130.51172"/>
      <inkml:brushProperty name="scaleFactor" value="0.5"/>
    </inkml:brush>
  </inkml:definitions>
  <inkml:trace contextRef="#ctx0" brushRef="#br0">1 19 24575,'23'0'0,"-7"0"0,13 0 0,10 0 0,-21 0 0,27 0 0,-30 0 0,3 0 0,-6 0 0,-3 0 0,0 0 0,3 0 0,-6 0 0,3 0 0,-3 0 0,3 0 0,-3 0 0,3 0 0,0 0 0,-3 0 0,3 0 0,-1 0 0,-1 0 0,5 0 0,-6 0 0,6 0 0,-3 0 0,0 0 0,9 0 0,-11 0 0,10 0 0,-10 0 0,2 0 0,-4 0 0,1 0 0,0 0 0,3 0 0,-3 0 0,3 0 0,-1 0 0,-1 0 0,5 0 0,-6 0 0,6 0 0,-6 0 0,3 0 0,-4 0 0,1 0 0,-1 0 0,1 0 0,-1 0 0,4 0 0,1 0 0,-1 0 0,3 0 0,-3 0 0,4 0 0,-1 0 0,1-5 0,-4 3 0,0-3 0,-3 5 0,-1 0 0,1 0 0,-1 0 0,1 0 0,-5 0 0,-2-3 0,-4 2 0,2-1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7B26E-81C4-45BB-A7A6-00A95AAB352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5EA8-E4B0-4604-8718-7829DF4A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3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ERIN AND 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COURTNEY: In addition to teams moving into different reporting structures, there will be more visible changes to our campus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65EA8-E4B0-4604-8718-7829DF4A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3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65EA8-E4B0-4604-8718-7829DF4A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1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MARISA</a:t>
            </a:r>
          </a:p>
          <a:p>
            <a:pPr algn="l" rtl="0" fontAlgn="base"/>
            <a:endParaRPr lang="en-US" sz="1800" b="1" i="0" u="none" strike="noStrike">
              <a:solidFill>
                <a:srgbClr val="553D86"/>
              </a:solidFill>
              <a:effectLst/>
              <a:highlight>
                <a:srgbClr val="EDEBE9"/>
              </a:highlight>
              <a:latin typeface="Open Sans" panose="020B0606030504020204" pitchFamily="34" charset="0"/>
            </a:endParaRPr>
          </a:p>
          <a:p>
            <a:pPr algn="l" rtl="0" fontAlgn="base"/>
            <a:r>
              <a:rPr lang="en-US" sz="1800" b="1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Resources are situated directly into the business units to support providing </a:t>
            </a:r>
            <a:endParaRPr lang="en-US" b="0" i="0">
              <a:solidFill>
                <a:srgbClr val="4B2E83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Specialization of knowledge within resources</a:t>
            </a:r>
            <a:r>
              <a:rPr lang="en-US" sz="1800" b="0" i="0">
                <a:solidFill>
                  <a:srgbClr val="4B2E83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​</a:t>
            </a:r>
            <a:endParaRPr lang="en-US" sz="1800" b="0" i="0">
              <a:solidFill>
                <a:srgbClr val="4B2E83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Timely resolution of questions and response time reduction</a:t>
            </a:r>
            <a:r>
              <a:rPr lang="en-US" sz="1800" b="0" i="0">
                <a:solidFill>
                  <a:srgbClr val="4B2E83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​</a:t>
            </a:r>
            <a:endParaRPr lang="en-US" b="0" i="0">
              <a:solidFill>
                <a:srgbClr val="4B2E83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Connecting the business with the transaction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53D86"/>
                </a:solidFill>
                <a:effectLst/>
                <a:highlight>
                  <a:srgbClr val="EDEBE9"/>
                </a:highlight>
                <a:latin typeface="Open Sans" panose="020B0606030504020204" pitchFamily="34" charset="0"/>
              </a:rPr>
              <a:t>Strives to minimize touchpoints while ensuring the customer reaches a satisfactory resolution efficiently.</a:t>
            </a:r>
            <a:endParaRPr lang="en-US" b="0" i="0">
              <a:solidFill>
                <a:srgbClr val="4B2E83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65EA8-E4B0-4604-8718-7829DF4A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30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9C2A-2E7F-832E-67D9-0AF8C443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5F585-A0D9-0DF9-576E-5E7CA0992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8D4A8-7B2F-F594-03B8-DC6CC855F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kern="100">
                <a:latin typeface="Calibri"/>
                <a:ea typeface="Calibri" panose="020F0502020204030204" pitchFamily="34" charset="0"/>
                <a:cs typeface="Calibri"/>
              </a:rPr>
              <a:t>Jessica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E2638-ED3E-C017-0DFB-94C8F65CB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AAD2A-42EC-3A4F-93F0-016945A55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2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KIMBERLY &amp; 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AAD2A-42EC-3A4F-93F0-016945A55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KIMBERLY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AAD2A-42EC-3A4F-93F0-016945A55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06E77-0050-28E2-4055-34ECC634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13E2C-76BA-9DDF-9873-7AC4CD3E7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BFDF1-B663-BCAB-EFE4-DB74868DD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/>
              <a:t>HEATHER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A3AD-B9C4-649E-4FED-8A742AC2C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9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5EA8-E4B0-4604-8718-7829DF4AE9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705849"/>
            <a:ext cx="69723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8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ISC Logo" descr="UW_Integrated Service Center_Logo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568081" y="4454648"/>
            <a:ext cx="2658854" cy="393193"/>
          </a:xfrm>
          <a:prstGeom prst="rect">
            <a:avLst/>
          </a:prstGeom>
        </p:spPr>
      </p:pic>
      <p:pic>
        <p:nvPicPr>
          <p:cNvPr id="7" name="W Logo" descr="UW_W 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Wrap-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8650" y="2074863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Encode Sans Normal Black" panose="02000000000000000000" pitchFamily="2" charset="0"/>
              </a:defRPr>
            </a:lvl1pPr>
          </a:lstStyle>
          <a:p>
            <a:r>
              <a:rPr lang="en-US"/>
              <a:t>TRANSITION SLIDE TITLE HERE </a:t>
            </a:r>
            <a:br>
              <a:rPr lang="en-US"/>
            </a:br>
            <a:r>
              <a:rPr lang="en-US"/>
              <a:t>ENCODE NORMAL BLACK, 30 PT.</a:t>
            </a:r>
          </a:p>
        </p:txBody>
      </p:sp>
      <p:pic>
        <p:nvPicPr>
          <p:cNvPr id="3" name="W Logo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9285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142999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3857"/>
            <a:ext cx="8229600" cy="265176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2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914400"/>
            <a:ext cx="1103781" cy="96362"/>
          </a:xfrm>
          <a:prstGeom prst="rect">
            <a:avLst/>
          </a:prstGeom>
        </p:spPr>
      </p:pic>
      <p:pic>
        <p:nvPicPr>
          <p:cNvPr id="7" name="W Logo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sp>
        <p:nvSpPr>
          <p:cNvPr id="8" name="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83464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2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914400"/>
            <a:ext cx="1103781" cy="96362"/>
          </a:xfrm>
          <a:prstGeom prst="rect">
            <a:avLst/>
          </a:prstGeom>
        </p:spPr>
      </p:pic>
      <p:pic>
        <p:nvPicPr>
          <p:cNvPr id="6" name="W Logo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sp>
        <p:nvSpPr>
          <p:cNvPr id="10" name="Graphic/Chart Placeholder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9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914400"/>
            <a:ext cx="1103781" cy="96362"/>
          </a:xfrm>
          <a:prstGeom prst="rect">
            <a:avLst/>
          </a:prstGeom>
        </p:spPr>
      </p:pic>
      <p:pic>
        <p:nvPicPr>
          <p:cNvPr id="7" name="W Logo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latin typeface="Encode Sans Normal Black" panose="02000000000000000000" pitchFamily="2" charset="0"/>
              </a:defRPr>
            </a:lvl1pPr>
          </a:lstStyle>
          <a:p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4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914400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5275E-83DD-502B-A1B6-F8E351E6D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663" y="273802"/>
            <a:ext cx="8130837" cy="748830"/>
          </a:xfrm>
          <a:prstGeom prst="rect">
            <a:avLst/>
          </a:prstGeom>
        </p:spPr>
        <p:txBody>
          <a:bodyPr anchor="b"/>
          <a:lstStyle>
            <a:lvl1pPr algn="l">
              <a:defRPr sz="2100" b="1" i="0">
                <a:solidFill>
                  <a:schemeClr val="bg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F2052-6D5F-06DE-6709-A8193637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4" y="1078354"/>
            <a:ext cx="1422081" cy="5028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E9221D-B410-ECB7-2D3F-C65A453F66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354" y="1301055"/>
            <a:ext cx="8033147" cy="2856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Replace this with your image or chart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EEB5EE-C364-610D-B110-75867A265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354" y="4244237"/>
            <a:ext cx="8033147" cy="2000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b="0" i="0" baseline="0">
                <a:solidFill>
                  <a:schemeClr val="bg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  <a:lvl2pPr marL="342900" indent="0">
              <a:buFont typeface="Arial" panose="020B0604020202020204" pitchFamily="34" charset="0"/>
              <a:buNone/>
              <a:defRPr sz="135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685800" indent="0">
              <a:buSzPct val="100000"/>
              <a:buFont typeface="Encode Sans Normal Black"/>
              <a:buNone/>
              <a:defRPr sz="1350" b="0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 marL="1028700" indent="0">
              <a:buFont typeface="Arial" panose="020B0604020202020204" pitchFamily="34" charset="0"/>
              <a:buNone/>
              <a:defRPr sz="1350" b="0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1371600" indent="0">
              <a:buFont typeface="Encode Sans Normal Black"/>
              <a:buNone/>
              <a:defRPr sz="1350" b="0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52A790-CF8B-B900-5138-7F7D00885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4529137"/>
            <a:ext cx="9144001" cy="614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CAAEE94-0823-53BA-BA18-54231E943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0167" y="4681862"/>
            <a:ext cx="643834" cy="3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EB40FF54-42BA-F6A7-D32A-75F3D51769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9144000" cy="5143500"/>
          </a:xfrm>
          <a:custGeom>
            <a:avLst/>
            <a:gdLst>
              <a:gd name="connsiteX0" fmla="*/ 1950338 w 9144000"/>
              <a:gd name="connsiteY0" fmla="*/ 6312915 h 6858000"/>
              <a:gd name="connsiteX1" fmla="*/ 1966975 w 9144000"/>
              <a:gd name="connsiteY1" fmla="*/ 6335902 h 6858000"/>
              <a:gd name="connsiteX2" fmla="*/ 1944242 w 9144000"/>
              <a:gd name="connsiteY2" fmla="*/ 6388353 h 6858000"/>
              <a:gd name="connsiteX3" fmla="*/ 1937638 w 9144000"/>
              <a:gd name="connsiteY3" fmla="*/ 6389750 h 6858000"/>
              <a:gd name="connsiteX4" fmla="*/ 1921001 w 9144000"/>
              <a:gd name="connsiteY4" fmla="*/ 6362826 h 6858000"/>
              <a:gd name="connsiteX5" fmla="*/ 1943226 w 9144000"/>
              <a:gd name="connsiteY5" fmla="*/ 6314566 h 6858000"/>
              <a:gd name="connsiteX6" fmla="*/ 1950084 w 9144000"/>
              <a:gd name="connsiteY6" fmla="*/ 6313042 h 6858000"/>
              <a:gd name="connsiteX7" fmla="*/ 1956816 w 9144000"/>
              <a:gd name="connsiteY7" fmla="*/ 6305550 h 6858000"/>
              <a:gd name="connsiteX8" fmla="*/ 1934083 w 9144000"/>
              <a:gd name="connsiteY8" fmla="*/ 6312789 h 6858000"/>
              <a:gd name="connsiteX9" fmla="*/ 1903857 w 9144000"/>
              <a:gd name="connsiteY9" fmla="*/ 6367653 h 6858000"/>
              <a:gd name="connsiteX10" fmla="*/ 1930400 w 9144000"/>
              <a:gd name="connsiteY10" fmla="*/ 6397371 h 6858000"/>
              <a:gd name="connsiteX11" fmla="*/ 1961642 w 9144000"/>
              <a:gd name="connsiteY11" fmla="*/ 6384036 h 6858000"/>
              <a:gd name="connsiteX12" fmla="*/ 1961769 w 9144000"/>
              <a:gd name="connsiteY12" fmla="*/ 6384036 h 6858000"/>
              <a:gd name="connsiteX13" fmla="*/ 1983740 w 9144000"/>
              <a:gd name="connsiteY13" fmla="*/ 6333617 h 6858000"/>
              <a:gd name="connsiteX14" fmla="*/ 1956816 w 9144000"/>
              <a:gd name="connsiteY14" fmla="*/ 6305550 h 6858000"/>
              <a:gd name="connsiteX15" fmla="*/ 2431414 w 9144000"/>
              <a:gd name="connsiteY15" fmla="*/ 6284976 h 6858000"/>
              <a:gd name="connsiteX16" fmla="*/ 2451861 w 9144000"/>
              <a:gd name="connsiteY16" fmla="*/ 6343904 h 6858000"/>
              <a:gd name="connsiteX17" fmla="*/ 2410205 w 9144000"/>
              <a:gd name="connsiteY17" fmla="*/ 6343904 h 6858000"/>
              <a:gd name="connsiteX18" fmla="*/ 1264158 w 9144000"/>
              <a:gd name="connsiteY18" fmla="*/ 6263894 h 6858000"/>
              <a:gd name="connsiteX19" fmla="*/ 1282319 w 9144000"/>
              <a:gd name="connsiteY19" fmla="*/ 6263894 h 6858000"/>
              <a:gd name="connsiteX20" fmla="*/ 1310894 w 9144000"/>
              <a:gd name="connsiteY20" fmla="*/ 6292342 h 6858000"/>
              <a:gd name="connsiteX21" fmla="*/ 1282319 w 9144000"/>
              <a:gd name="connsiteY21" fmla="*/ 6318631 h 6858000"/>
              <a:gd name="connsiteX22" fmla="*/ 1264158 w 9144000"/>
              <a:gd name="connsiteY22" fmla="*/ 6318631 h 6858000"/>
              <a:gd name="connsiteX23" fmla="*/ 3364103 w 9144000"/>
              <a:gd name="connsiteY23" fmla="*/ 6261100 h 6858000"/>
              <a:gd name="connsiteX24" fmla="*/ 3404489 w 9144000"/>
              <a:gd name="connsiteY24" fmla="*/ 6324473 h 6858000"/>
              <a:gd name="connsiteX25" fmla="*/ 3364103 w 9144000"/>
              <a:gd name="connsiteY25" fmla="*/ 6387846 h 6858000"/>
              <a:gd name="connsiteX26" fmla="*/ 3323844 w 9144000"/>
              <a:gd name="connsiteY26" fmla="*/ 6324473 h 6858000"/>
              <a:gd name="connsiteX27" fmla="*/ 3364103 w 9144000"/>
              <a:gd name="connsiteY27" fmla="*/ 6261100 h 6858000"/>
              <a:gd name="connsiteX28" fmla="*/ 1499108 w 9144000"/>
              <a:gd name="connsiteY28" fmla="*/ 6253480 h 6858000"/>
              <a:gd name="connsiteX29" fmla="*/ 1511046 w 9144000"/>
              <a:gd name="connsiteY29" fmla="*/ 6264783 h 6858000"/>
              <a:gd name="connsiteX30" fmla="*/ 1511046 w 9144000"/>
              <a:gd name="connsiteY30" fmla="*/ 6384290 h 6858000"/>
              <a:gd name="connsiteX31" fmla="*/ 1499108 w 9144000"/>
              <a:gd name="connsiteY31" fmla="*/ 6395593 h 6858000"/>
              <a:gd name="connsiteX32" fmla="*/ 1539367 w 9144000"/>
              <a:gd name="connsiteY32" fmla="*/ 6395593 h 6858000"/>
              <a:gd name="connsiteX33" fmla="*/ 1527429 w 9144000"/>
              <a:gd name="connsiteY33" fmla="*/ 6384290 h 6858000"/>
              <a:gd name="connsiteX34" fmla="*/ 1527429 w 9144000"/>
              <a:gd name="connsiteY34" fmla="*/ 6264783 h 6858000"/>
              <a:gd name="connsiteX35" fmla="*/ 1539367 w 9144000"/>
              <a:gd name="connsiteY35" fmla="*/ 6253480 h 6858000"/>
              <a:gd name="connsiteX36" fmla="*/ 1235964 w 9144000"/>
              <a:gd name="connsiteY36" fmla="*/ 6253480 h 6858000"/>
              <a:gd name="connsiteX37" fmla="*/ 1247648 w 9144000"/>
              <a:gd name="connsiteY37" fmla="*/ 6264783 h 6858000"/>
              <a:gd name="connsiteX38" fmla="*/ 1247648 w 9144000"/>
              <a:gd name="connsiteY38" fmla="*/ 6384290 h 6858000"/>
              <a:gd name="connsiteX39" fmla="*/ 1235964 w 9144000"/>
              <a:gd name="connsiteY39" fmla="*/ 6395593 h 6858000"/>
              <a:gd name="connsiteX40" fmla="*/ 1275969 w 9144000"/>
              <a:gd name="connsiteY40" fmla="*/ 6395593 h 6858000"/>
              <a:gd name="connsiteX41" fmla="*/ 1264031 w 9144000"/>
              <a:gd name="connsiteY41" fmla="*/ 6384290 h 6858000"/>
              <a:gd name="connsiteX42" fmla="*/ 1264031 w 9144000"/>
              <a:gd name="connsiteY42" fmla="*/ 6329426 h 6858000"/>
              <a:gd name="connsiteX43" fmla="*/ 1286510 w 9144000"/>
              <a:gd name="connsiteY43" fmla="*/ 6329426 h 6858000"/>
              <a:gd name="connsiteX44" fmla="*/ 1322705 w 9144000"/>
              <a:gd name="connsiteY44" fmla="*/ 6395720 h 6858000"/>
              <a:gd name="connsiteX45" fmla="*/ 1322705 w 9144000"/>
              <a:gd name="connsiteY45" fmla="*/ 6395847 h 6858000"/>
              <a:gd name="connsiteX46" fmla="*/ 1347470 w 9144000"/>
              <a:gd name="connsiteY46" fmla="*/ 6395847 h 6858000"/>
              <a:gd name="connsiteX47" fmla="*/ 1335786 w 9144000"/>
              <a:gd name="connsiteY47" fmla="*/ 6384544 h 6858000"/>
              <a:gd name="connsiteX48" fmla="*/ 1302385 w 9144000"/>
              <a:gd name="connsiteY48" fmla="*/ 6326124 h 6858000"/>
              <a:gd name="connsiteX49" fmla="*/ 1330452 w 9144000"/>
              <a:gd name="connsiteY49" fmla="*/ 6292850 h 6858000"/>
              <a:gd name="connsiteX50" fmla="*/ 1282192 w 9144000"/>
              <a:gd name="connsiteY50" fmla="*/ 6253480 h 6858000"/>
              <a:gd name="connsiteX51" fmla="*/ 1107821 w 9144000"/>
              <a:gd name="connsiteY51" fmla="*/ 6253480 h 6858000"/>
              <a:gd name="connsiteX52" fmla="*/ 1119505 w 9144000"/>
              <a:gd name="connsiteY52" fmla="*/ 6264783 h 6858000"/>
              <a:gd name="connsiteX53" fmla="*/ 1119505 w 9144000"/>
              <a:gd name="connsiteY53" fmla="*/ 6384290 h 6858000"/>
              <a:gd name="connsiteX54" fmla="*/ 1107821 w 9144000"/>
              <a:gd name="connsiteY54" fmla="*/ 6395593 h 6858000"/>
              <a:gd name="connsiteX55" fmla="*/ 1197102 w 9144000"/>
              <a:gd name="connsiteY55" fmla="*/ 6395593 h 6858000"/>
              <a:gd name="connsiteX56" fmla="*/ 1197102 w 9144000"/>
              <a:gd name="connsiteY56" fmla="*/ 6369558 h 6858000"/>
              <a:gd name="connsiteX57" fmla="*/ 1181100 w 9144000"/>
              <a:gd name="connsiteY57" fmla="*/ 6384925 h 6858000"/>
              <a:gd name="connsiteX58" fmla="*/ 1135761 w 9144000"/>
              <a:gd name="connsiteY58" fmla="*/ 6384925 h 6858000"/>
              <a:gd name="connsiteX59" fmla="*/ 1135761 w 9144000"/>
              <a:gd name="connsiteY59" fmla="*/ 6325235 h 6858000"/>
              <a:gd name="connsiteX60" fmla="*/ 1169416 w 9144000"/>
              <a:gd name="connsiteY60" fmla="*/ 6325235 h 6858000"/>
              <a:gd name="connsiteX61" fmla="*/ 1181354 w 9144000"/>
              <a:gd name="connsiteY61" fmla="*/ 6336538 h 6858000"/>
              <a:gd name="connsiteX62" fmla="*/ 1181354 w 9144000"/>
              <a:gd name="connsiteY62" fmla="*/ 6303264 h 6858000"/>
              <a:gd name="connsiteX63" fmla="*/ 1169416 w 9144000"/>
              <a:gd name="connsiteY63" fmla="*/ 6314567 h 6858000"/>
              <a:gd name="connsiteX64" fmla="*/ 1135761 w 9144000"/>
              <a:gd name="connsiteY64" fmla="*/ 6314567 h 6858000"/>
              <a:gd name="connsiteX65" fmla="*/ 1135761 w 9144000"/>
              <a:gd name="connsiteY65" fmla="*/ 6263894 h 6858000"/>
              <a:gd name="connsiteX66" fmla="*/ 1181100 w 9144000"/>
              <a:gd name="connsiteY66" fmla="*/ 6263894 h 6858000"/>
              <a:gd name="connsiteX67" fmla="*/ 1197102 w 9144000"/>
              <a:gd name="connsiteY67" fmla="*/ 6279134 h 6858000"/>
              <a:gd name="connsiteX68" fmla="*/ 1197102 w 9144000"/>
              <a:gd name="connsiteY68" fmla="*/ 6253480 h 6858000"/>
              <a:gd name="connsiteX69" fmla="*/ 961263 w 9144000"/>
              <a:gd name="connsiteY69" fmla="*/ 6253480 h 6858000"/>
              <a:gd name="connsiteX70" fmla="*/ 973455 w 9144000"/>
              <a:gd name="connsiteY70" fmla="*/ 6264783 h 6858000"/>
              <a:gd name="connsiteX71" fmla="*/ 1015492 w 9144000"/>
              <a:gd name="connsiteY71" fmla="*/ 6395720 h 6858000"/>
              <a:gd name="connsiteX72" fmla="*/ 1023112 w 9144000"/>
              <a:gd name="connsiteY72" fmla="*/ 6395720 h 6858000"/>
              <a:gd name="connsiteX73" fmla="*/ 1066419 w 9144000"/>
              <a:gd name="connsiteY73" fmla="*/ 6264783 h 6858000"/>
              <a:gd name="connsiteX74" fmla="*/ 1066165 w 9144000"/>
              <a:gd name="connsiteY74" fmla="*/ 6264783 h 6858000"/>
              <a:gd name="connsiteX75" fmla="*/ 1078357 w 9144000"/>
              <a:gd name="connsiteY75" fmla="*/ 6253480 h 6858000"/>
              <a:gd name="connsiteX76" fmla="*/ 1042416 w 9144000"/>
              <a:gd name="connsiteY76" fmla="*/ 6253480 h 6858000"/>
              <a:gd name="connsiteX77" fmla="*/ 1054100 w 9144000"/>
              <a:gd name="connsiteY77" fmla="*/ 6264529 h 6858000"/>
              <a:gd name="connsiteX78" fmla="*/ 1022477 w 9144000"/>
              <a:gd name="connsiteY78" fmla="*/ 6362954 h 6858000"/>
              <a:gd name="connsiteX79" fmla="*/ 991870 w 9144000"/>
              <a:gd name="connsiteY79" fmla="*/ 6264529 h 6858000"/>
              <a:gd name="connsiteX80" fmla="*/ 1003554 w 9144000"/>
              <a:gd name="connsiteY80" fmla="*/ 6253480 h 6858000"/>
              <a:gd name="connsiteX81" fmla="*/ 887730 w 9144000"/>
              <a:gd name="connsiteY81" fmla="*/ 6253480 h 6858000"/>
              <a:gd name="connsiteX82" fmla="*/ 899668 w 9144000"/>
              <a:gd name="connsiteY82" fmla="*/ 6264783 h 6858000"/>
              <a:gd name="connsiteX83" fmla="*/ 899668 w 9144000"/>
              <a:gd name="connsiteY83" fmla="*/ 6384290 h 6858000"/>
              <a:gd name="connsiteX84" fmla="*/ 887730 w 9144000"/>
              <a:gd name="connsiteY84" fmla="*/ 6395593 h 6858000"/>
              <a:gd name="connsiteX85" fmla="*/ 927989 w 9144000"/>
              <a:gd name="connsiteY85" fmla="*/ 6395593 h 6858000"/>
              <a:gd name="connsiteX86" fmla="*/ 916051 w 9144000"/>
              <a:gd name="connsiteY86" fmla="*/ 6384290 h 6858000"/>
              <a:gd name="connsiteX87" fmla="*/ 916051 w 9144000"/>
              <a:gd name="connsiteY87" fmla="*/ 6264783 h 6858000"/>
              <a:gd name="connsiteX88" fmla="*/ 927989 w 9144000"/>
              <a:gd name="connsiteY88" fmla="*/ 6253480 h 6858000"/>
              <a:gd name="connsiteX89" fmla="*/ 568071 w 9144000"/>
              <a:gd name="connsiteY89" fmla="*/ 6253480 h 6858000"/>
              <a:gd name="connsiteX90" fmla="*/ 581025 w 9144000"/>
              <a:gd name="connsiteY90" fmla="*/ 6265672 h 6858000"/>
              <a:gd name="connsiteX91" fmla="*/ 581025 w 9144000"/>
              <a:gd name="connsiteY91" fmla="*/ 6357493 h 6858000"/>
              <a:gd name="connsiteX92" fmla="*/ 627253 w 9144000"/>
              <a:gd name="connsiteY92" fmla="*/ 6398768 h 6858000"/>
              <a:gd name="connsiteX93" fmla="*/ 675513 w 9144000"/>
              <a:gd name="connsiteY93" fmla="*/ 6357493 h 6858000"/>
              <a:gd name="connsiteX94" fmla="*/ 675513 w 9144000"/>
              <a:gd name="connsiteY94" fmla="*/ 6265672 h 6858000"/>
              <a:gd name="connsiteX95" fmla="*/ 675767 w 9144000"/>
              <a:gd name="connsiteY95" fmla="*/ 6265672 h 6858000"/>
              <a:gd name="connsiteX96" fmla="*/ 688340 w 9144000"/>
              <a:gd name="connsiteY96" fmla="*/ 6253480 h 6858000"/>
              <a:gd name="connsiteX97" fmla="*/ 649478 w 9144000"/>
              <a:gd name="connsiteY97" fmla="*/ 6253480 h 6858000"/>
              <a:gd name="connsiteX98" fmla="*/ 662305 w 9144000"/>
              <a:gd name="connsiteY98" fmla="*/ 6265672 h 6858000"/>
              <a:gd name="connsiteX99" fmla="*/ 662305 w 9144000"/>
              <a:gd name="connsiteY99" fmla="*/ 6357493 h 6858000"/>
              <a:gd name="connsiteX100" fmla="*/ 631444 w 9144000"/>
              <a:gd name="connsiteY100" fmla="*/ 6386957 h 6858000"/>
              <a:gd name="connsiteX101" fmla="*/ 598551 w 9144000"/>
              <a:gd name="connsiteY101" fmla="*/ 6357493 h 6858000"/>
              <a:gd name="connsiteX102" fmla="*/ 598551 w 9144000"/>
              <a:gd name="connsiteY102" fmla="*/ 6265672 h 6858000"/>
              <a:gd name="connsiteX103" fmla="*/ 611378 w 9144000"/>
              <a:gd name="connsiteY103" fmla="*/ 6253480 h 6858000"/>
              <a:gd name="connsiteX104" fmla="*/ 2797937 w 9144000"/>
              <a:gd name="connsiteY104" fmla="*/ 6253353 h 6858000"/>
              <a:gd name="connsiteX105" fmla="*/ 2809875 w 9144000"/>
              <a:gd name="connsiteY105" fmla="*/ 6264656 h 6858000"/>
              <a:gd name="connsiteX106" fmla="*/ 2809875 w 9144000"/>
              <a:gd name="connsiteY106" fmla="*/ 6384163 h 6858000"/>
              <a:gd name="connsiteX107" fmla="*/ 2797937 w 9144000"/>
              <a:gd name="connsiteY107" fmla="*/ 6395466 h 6858000"/>
              <a:gd name="connsiteX108" fmla="*/ 2838196 w 9144000"/>
              <a:gd name="connsiteY108" fmla="*/ 6395466 h 6858000"/>
              <a:gd name="connsiteX109" fmla="*/ 2826258 w 9144000"/>
              <a:gd name="connsiteY109" fmla="*/ 6384163 h 6858000"/>
              <a:gd name="connsiteX110" fmla="*/ 2826258 w 9144000"/>
              <a:gd name="connsiteY110" fmla="*/ 6264656 h 6858000"/>
              <a:gd name="connsiteX111" fmla="*/ 2838196 w 9144000"/>
              <a:gd name="connsiteY111" fmla="*/ 6253353 h 6858000"/>
              <a:gd name="connsiteX112" fmla="*/ 1701038 w 9144000"/>
              <a:gd name="connsiteY112" fmla="*/ 6253353 h 6858000"/>
              <a:gd name="connsiteX113" fmla="*/ 1713230 w 9144000"/>
              <a:gd name="connsiteY113" fmla="*/ 6264656 h 6858000"/>
              <a:gd name="connsiteX114" fmla="*/ 1713230 w 9144000"/>
              <a:gd name="connsiteY114" fmla="*/ 6264910 h 6858000"/>
              <a:gd name="connsiteX115" fmla="*/ 1750949 w 9144000"/>
              <a:gd name="connsiteY115" fmla="*/ 6329807 h 6858000"/>
              <a:gd name="connsiteX116" fmla="*/ 1750949 w 9144000"/>
              <a:gd name="connsiteY116" fmla="*/ 6384544 h 6858000"/>
              <a:gd name="connsiteX117" fmla="*/ 1739011 w 9144000"/>
              <a:gd name="connsiteY117" fmla="*/ 6395847 h 6858000"/>
              <a:gd name="connsiteX118" fmla="*/ 1779270 w 9144000"/>
              <a:gd name="connsiteY118" fmla="*/ 6395847 h 6858000"/>
              <a:gd name="connsiteX119" fmla="*/ 1767332 w 9144000"/>
              <a:gd name="connsiteY119" fmla="*/ 6384544 h 6858000"/>
              <a:gd name="connsiteX120" fmla="*/ 1767332 w 9144000"/>
              <a:gd name="connsiteY120" fmla="*/ 6329553 h 6858000"/>
              <a:gd name="connsiteX121" fmla="*/ 1805813 w 9144000"/>
              <a:gd name="connsiteY121" fmla="*/ 6264910 h 6858000"/>
              <a:gd name="connsiteX122" fmla="*/ 1805686 w 9144000"/>
              <a:gd name="connsiteY122" fmla="*/ 6264910 h 6858000"/>
              <a:gd name="connsiteX123" fmla="*/ 1818005 w 9144000"/>
              <a:gd name="connsiteY123" fmla="*/ 6253353 h 6858000"/>
              <a:gd name="connsiteX124" fmla="*/ 1781175 w 9144000"/>
              <a:gd name="connsiteY124" fmla="*/ 6253353 h 6858000"/>
              <a:gd name="connsiteX125" fmla="*/ 1792859 w 9144000"/>
              <a:gd name="connsiteY125" fmla="*/ 6264402 h 6858000"/>
              <a:gd name="connsiteX126" fmla="*/ 1761490 w 9144000"/>
              <a:gd name="connsiteY126" fmla="*/ 6317742 h 6858000"/>
              <a:gd name="connsiteX127" fmla="*/ 1731645 w 9144000"/>
              <a:gd name="connsiteY127" fmla="*/ 6264402 h 6858000"/>
              <a:gd name="connsiteX128" fmla="*/ 1743329 w 9144000"/>
              <a:gd name="connsiteY128" fmla="*/ 6253353 h 6858000"/>
              <a:gd name="connsiteX129" fmla="*/ 1573911 w 9144000"/>
              <a:gd name="connsiteY129" fmla="*/ 6253353 h 6858000"/>
              <a:gd name="connsiteX130" fmla="*/ 1573911 w 9144000"/>
              <a:gd name="connsiteY130" fmla="*/ 6279134 h 6858000"/>
              <a:gd name="connsiteX131" fmla="*/ 1590040 w 9144000"/>
              <a:gd name="connsiteY131" fmla="*/ 6263894 h 6858000"/>
              <a:gd name="connsiteX132" fmla="*/ 1618107 w 9144000"/>
              <a:gd name="connsiteY132" fmla="*/ 6263894 h 6858000"/>
              <a:gd name="connsiteX133" fmla="*/ 1618107 w 9144000"/>
              <a:gd name="connsiteY133" fmla="*/ 6384163 h 6858000"/>
              <a:gd name="connsiteX134" fmla="*/ 1606423 w 9144000"/>
              <a:gd name="connsiteY134" fmla="*/ 6395466 h 6858000"/>
              <a:gd name="connsiteX135" fmla="*/ 1646428 w 9144000"/>
              <a:gd name="connsiteY135" fmla="*/ 6395466 h 6858000"/>
              <a:gd name="connsiteX136" fmla="*/ 1634617 w 9144000"/>
              <a:gd name="connsiteY136" fmla="*/ 6384290 h 6858000"/>
              <a:gd name="connsiteX137" fmla="*/ 1634617 w 9144000"/>
              <a:gd name="connsiteY137" fmla="*/ 6263894 h 6858000"/>
              <a:gd name="connsiteX138" fmla="*/ 1662938 w 9144000"/>
              <a:gd name="connsiteY138" fmla="*/ 6263894 h 6858000"/>
              <a:gd name="connsiteX139" fmla="*/ 1678940 w 9144000"/>
              <a:gd name="connsiteY139" fmla="*/ 6279134 h 6858000"/>
              <a:gd name="connsiteX140" fmla="*/ 1678940 w 9144000"/>
              <a:gd name="connsiteY140" fmla="*/ 6253353 h 6858000"/>
              <a:gd name="connsiteX141" fmla="*/ 722884 w 9144000"/>
              <a:gd name="connsiteY141" fmla="*/ 6253353 h 6858000"/>
              <a:gd name="connsiteX142" fmla="*/ 735457 w 9144000"/>
              <a:gd name="connsiteY142" fmla="*/ 6265545 h 6858000"/>
              <a:gd name="connsiteX143" fmla="*/ 735457 w 9144000"/>
              <a:gd name="connsiteY143" fmla="*/ 6383274 h 6858000"/>
              <a:gd name="connsiteX144" fmla="*/ 722884 w 9144000"/>
              <a:gd name="connsiteY144" fmla="*/ 6395466 h 6858000"/>
              <a:gd name="connsiteX145" fmla="*/ 761873 w 9144000"/>
              <a:gd name="connsiteY145" fmla="*/ 6395466 h 6858000"/>
              <a:gd name="connsiteX146" fmla="*/ 749046 w 9144000"/>
              <a:gd name="connsiteY146" fmla="*/ 6383274 h 6858000"/>
              <a:gd name="connsiteX147" fmla="*/ 749046 w 9144000"/>
              <a:gd name="connsiteY147" fmla="*/ 6276721 h 6858000"/>
              <a:gd name="connsiteX148" fmla="*/ 829056 w 9144000"/>
              <a:gd name="connsiteY148" fmla="*/ 6395593 h 6858000"/>
              <a:gd name="connsiteX149" fmla="*/ 834263 w 9144000"/>
              <a:gd name="connsiteY149" fmla="*/ 6395593 h 6858000"/>
              <a:gd name="connsiteX150" fmla="*/ 834263 w 9144000"/>
              <a:gd name="connsiteY150" fmla="*/ 6265672 h 6858000"/>
              <a:gd name="connsiteX151" fmla="*/ 834263 w 9144000"/>
              <a:gd name="connsiteY151" fmla="*/ 6265545 h 6858000"/>
              <a:gd name="connsiteX152" fmla="*/ 847090 w 9144000"/>
              <a:gd name="connsiteY152" fmla="*/ 6253353 h 6858000"/>
              <a:gd name="connsiteX153" fmla="*/ 808101 w 9144000"/>
              <a:gd name="connsiteY153" fmla="*/ 6253353 h 6858000"/>
              <a:gd name="connsiteX154" fmla="*/ 820928 w 9144000"/>
              <a:gd name="connsiteY154" fmla="*/ 6265545 h 6858000"/>
              <a:gd name="connsiteX155" fmla="*/ 820928 w 9144000"/>
              <a:gd name="connsiteY155" fmla="*/ 6355969 h 6858000"/>
              <a:gd name="connsiteX156" fmla="*/ 753745 w 9144000"/>
              <a:gd name="connsiteY156" fmla="*/ 6253353 h 6858000"/>
              <a:gd name="connsiteX157" fmla="*/ 3453003 w 9144000"/>
              <a:gd name="connsiteY157" fmla="*/ 6253226 h 6858000"/>
              <a:gd name="connsiteX158" fmla="*/ 3465576 w 9144000"/>
              <a:gd name="connsiteY158" fmla="*/ 6265418 h 6858000"/>
              <a:gd name="connsiteX159" fmla="*/ 3465576 w 9144000"/>
              <a:gd name="connsiteY159" fmla="*/ 6383147 h 6858000"/>
              <a:gd name="connsiteX160" fmla="*/ 3453003 w 9144000"/>
              <a:gd name="connsiteY160" fmla="*/ 6395339 h 6858000"/>
              <a:gd name="connsiteX161" fmla="*/ 3491992 w 9144000"/>
              <a:gd name="connsiteY161" fmla="*/ 6395339 h 6858000"/>
              <a:gd name="connsiteX162" fmla="*/ 3479165 w 9144000"/>
              <a:gd name="connsiteY162" fmla="*/ 6383147 h 6858000"/>
              <a:gd name="connsiteX163" fmla="*/ 3479165 w 9144000"/>
              <a:gd name="connsiteY163" fmla="*/ 6276594 h 6858000"/>
              <a:gd name="connsiteX164" fmla="*/ 3556889 w 9144000"/>
              <a:gd name="connsiteY164" fmla="*/ 6395466 h 6858000"/>
              <a:gd name="connsiteX165" fmla="*/ 3564509 w 9144000"/>
              <a:gd name="connsiteY165" fmla="*/ 6395466 h 6858000"/>
              <a:gd name="connsiteX166" fmla="*/ 3564509 w 9144000"/>
              <a:gd name="connsiteY166" fmla="*/ 6265545 h 6858000"/>
              <a:gd name="connsiteX167" fmla="*/ 3564382 w 9144000"/>
              <a:gd name="connsiteY167" fmla="*/ 6265418 h 6858000"/>
              <a:gd name="connsiteX168" fmla="*/ 3577209 w 9144000"/>
              <a:gd name="connsiteY168" fmla="*/ 6253226 h 6858000"/>
              <a:gd name="connsiteX169" fmla="*/ 3538220 w 9144000"/>
              <a:gd name="connsiteY169" fmla="*/ 6253226 h 6858000"/>
              <a:gd name="connsiteX170" fmla="*/ 3551047 w 9144000"/>
              <a:gd name="connsiteY170" fmla="*/ 6265418 h 6858000"/>
              <a:gd name="connsiteX171" fmla="*/ 3551047 w 9144000"/>
              <a:gd name="connsiteY171" fmla="*/ 6355842 h 6858000"/>
              <a:gd name="connsiteX172" fmla="*/ 3483991 w 9144000"/>
              <a:gd name="connsiteY172" fmla="*/ 6253226 h 6858000"/>
              <a:gd name="connsiteX173" fmla="*/ 3176143 w 9144000"/>
              <a:gd name="connsiteY173" fmla="*/ 6253226 h 6858000"/>
              <a:gd name="connsiteX174" fmla="*/ 3176143 w 9144000"/>
              <a:gd name="connsiteY174" fmla="*/ 6279007 h 6858000"/>
              <a:gd name="connsiteX175" fmla="*/ 3192272 w 9144000"/>
              <a:gd name="connsiteY175" fmla="*/ 6263767 h 6858000"/>
              <a:gd name="connsiteX176" fmla="*/ 3220339 w 9144000"/>
              <a:gd name="connsiteY176" fmla="*/ 6263767 h 6858000"/>
              <a:gd name="connsiteX177" fmla="*/ 3220339 w 9144000"/>
              <a:gd name="connsiteY177" fmla="*/ 6384036 h 6858000"/>
              <a:gd name="connsiteX178" fmla="*/ 3208655 w 9144000"/>
              <a:gd name="connsiteY178" fmla="*/ 6395339 h 6858000"/>
              <a:gd name="connsiteX179" fmla="*/ 3248660 w 9144000"/>
              <a:gd name="connsiteY179" fmla="*/ 6395339 h 6858000"/>
              <a:gd name="connsiteX180" fmla="*/ 3236722 w 9144000"/>
              <a:gd name="connsiteY180" fmla="*/ 6384036 h 6858000"/>
              <a:gd name="connsiteX181" fmla="*/ 3236722 w 9144000"/>
              <a:gd name="connsiteY181" fmla="*/ 6263767 h 6858000"/>
              <a:gd name="connsiteX182" fmla="*/ 3265043 w 9144000"/>
              <a:gd name="connsiteY182" fmla="*/ 6263767 h 6858000"/>
              <a:gd name="connsiteX183" fmla="*/ 3281045 w 9144000"/>
              <a:gd name="connsiteY183" fmla="*/ 6279007 h 6858000"/>
              <a:gd name="connsiteX184" fmla="*/ 3281172 w 9144000"/>
              <a:gd name="connsiteY184" fmla="*/ 6279007 h 6858000"/>
              <a:gd name="connsiteX185" fmla="*/ 3281172 w 9144000"/>
              <a:gd name="connsiteY185" fmla="*/ 6253226 h 6858000"/>
              <a:gd name="connsiteX186" fmla="*/ 2878963 w 9144000"/>
              <a:gd name="connsiteY186" fmla="*/ 6253226 h 6858000"/>
              <a:gd name="connsiteX187" fmla="*/ 2891536 w 9144000"/>
              <a:gd name="connsiteY187" fmla="*/ 6265418 h 6858000"/>
              <a:gd name="connsiteX188" fmla="*/ 2891536 w 9144000"/>
              <a:gd name="connsiteY188" fmla="*/ 6383147 h 6858000"/>
              <a:gd name="connsiteX189" fmla="*/ 2878963 w 9144000"/>
              <a:gd name="connsiteY189" fmla="*/ 6395339 h 6858000"/>
              <a:gd name="connsiteX190" fmla="*/ 2917952 w 9144000"/>
              <a:gd name="connsiteY190" fmla="*/ 6395339 h 6858000"/>
              <a:gd name="connsiteX191" fmla="*/ 2905125 w 9144000"/>
              <a:gd name="connsiteY191" fmla="*/ 6383020 h 6858000"/>
              <a:gd name="connsiteX192" fmla="*/ 2905125 w 9144000"/>
              <a:gd name="connsiteY192" fmla="*/ 6276594 h 6858000"/>
              <a:gd name="connsiteX193" fmla="*/ 2983611 w 9144000"/>
              <a:gd name="connsiteY193" fmla="*/ 6395593 h 6858000"/>
              <a:gd name="connsiteX194" fmla="*/ 2990342 w 9144000"/>
              <a:gd name="connsiteY194" fmla="*/ 6395593 h 6858000"/>
              <a:gd name="connsiteX195" fmla="*/ 2990342 w 9144000"/>
              <a:gd name="connsiteY195" fmla="*/ 6265545 h 6858000"/>
              <a:gd name="connsiteX196" fmla="*/ 2990342 w 9144000"/>
              <a:gd name="connsiteY196" fmla="*/ 6265418 h 6858000"/>
              <a:gd name="connsiteX197" fmla="*/ 3003169 w 9144000"/>
              <a:gd name="connsiteY197" fmla="*/ 6253226 h 6858000"/>
              <a:gd name="connsiteX198" fmla="*/ 2964180 w 9144000"/>
              <a:gd name="connsiteY198" fmla="*/ 6253226 h 6858000"/>
              <a:gd name="connsiteX199" fmla="*/ 2977007 w 9144000"/>
              <a:gd name="connsiteY199" fmla="*/ 6265418 h 6858000"/>
              <a:gd name="connsiteX200" fmla="*/ 2977007 w 9144000"/>
              <a:gd name="connsiteY200" fmla="*/ 6355842 h 6858000"/>
              <a:gd name="connsiteX201" fmla="*/ 2909824 w 9144000"/>
              <a:gd name="connsiteY201" fmla="*/ 6253226 h 6858000"/>
              <a:gd name="connsiteX202" fmla="*/ 2637409 w 9144000"/>
              <a:gd name="connsiteY202" fmla="*/ 6253226 h 6858000"/>
              <a:gd name="connsiteX203" fmla="*/ 2649093 w 9144000"/>
              <a:gd name="connsiteY203" fmla="*/ 6264529 h 6858000"/>
              <a:gd name="connsiteX204" fmla="*/ 2649093 w 9144000"/>
              <a:gd name="connsiteY204" fmla="*/ 6384036 h 6858000"/>
              <a:gd name="connsiteX205" fmla="*/ 2637409 w 9144000"/>
              <a:gd name="connsiteY205" fmla="*/ 6395339 h 6858000"/>
              <a:gd name="connsiteX206" fmla="*/ 2677414 w 9144000"/>
              <a:gd name="connsiteY206" fmla="*/ 6395339 h 6858000"/>
              <a:gd name="connsiteX207" fmla="*/ 2665476 w 9144000"/>
              <a:gd name="connsiteY207" fmla="*/ 6384036 h 6858000"/>
              <a:gd name="connsiteX208" fmla="*/ 2665476 w 9144000"/>
              <a:gd name="connsiteY208" fmla="*/ 6324092 h 6858000"/>
              <a:gd name="connsiteX209" fmla="*/ 2728214 w 9144000"/>
              <a:gd name="connsiteY209" fmla="*/ 6324092 h 6858000"/>
              <a:gd name="connsiteX210" fmla="*/ 2728214 w 9144000"/>
              <a:gd name="connsiteY210" fmla="*/ 6384163 h 6858000"/>
              <a:gd name="connsiteX211" fmla="*/ 2716276 w 9144000"/>
              <a:gd name="connsiteY211" fmla="*/ 6395466 h 6858000"/>
              <a:gd name="connsiteX212" fmla="*/ 2756535 w 9144000"/>
              <a:gd name="connsiteY212" fmla="*/ 6395466 h 6858000"/>
              <a:gd name="connsiteX213" fmla="*/ 2744597 w 9144000"/>
              <a:gd name="connsiteY213" fmla="*/ 6384163 h 6858000"/>
              <a:gd name="connsiteX214" fmla="*/ 2744597 w 9144000"/>
              <a:gd name="connsiteY214" fmla="*/ 6264529 h 6858000"/>
              <a:gd name="connsiteX215" fmla="*/ 2756535 w 9144000"/>
              <a:gd name="connsiteY215" fmla="*/ 6253226 h 6858000"/>
              <a:gd name="connsiteX216" fmla="*/ 2716276 w 9144000"/>
              <a:gd name="connsiteY216" fmla="*/ 6253226 h 6858000"/>
              <a:gd name="connsiteX217" fmla="*/ 2728214 w 9144000"/>
              <a:gd name="connsiteY217" fmla="*/ 6264529 h 6858000"/>
              <a:gd name="connsiteX218" fmla="*/ 2728214 w 9144000"/>
              <a:gd name="connsiteY218" fmla="*/ 6313424 h 6858000"/>
              <a:gd name="connsiteX219" fmla="*/ 2665476 w 9144000"/>
              <a:gd name="connsiteY219" fmla="*/ 6313424 h 6858000"/>
              <a:gd name="connsiteX220" fmla="*/ 2665476 w 9144000"/>
              <a:gd name="connsiteY220" fmla="*/ 6264529 h 6858000"/>
              <a:gd name="connsiteX221" fmla="*/ 2677414 w 9144000"/>
              <a:gd name="connsiteY221" fmla="*/ 6253226 h 6858000"/>
              <a:gd name="connsiteX222" fmla="*/ 2430907 w 9144000"/>
              <a:gd name="connsiteY222" fmla="*/ 6253226 h 6858000"/>
              <a:gd name="connsiteX223" fmla="*/ 2383536 w 9144000"/>
              <a:gd name="connsiteY223" fmla="*/ 6383909 h 6858000"/>
              <a:gd name="connsiteX224" fmla="*/ 2371344 w 9144000"/>
              <a:gd name="connsiteY224" fmla="*/ 6395466 h 6858000"/>
              <a:gd name="connsiteX225" fmla="*/ 2407285 w 9144000"/>
              <a:gd name="connsiteY225" fmla="*/ 6395466 h 6858000"/>
              <a:gd name="connsiteX226" fmla="*/ 2395601 w 9144000"/>
              <a:gd name="connsiteY226" fmla="*/ 6384417 h 6858000"/>
              <a:gd name="connsiteX227" fmla="*/ 2406396 w 9144000"/>
              <a:gd name="connsiteY227" fmla="*/ 6354318 h 6858000"/>
              <a:gd name="connsiteX228" fmla="*/ 2455799 w 9144000"/>
              <a:gd name="connsiteY228" fmla="*/ 6354318 h 6858000"/>
              <a:gd name="connsiteX229" fmla="*/ 2466086 w 9144000"/>
              <a:gd name="connsiteY229" fmla="*/ 6384417 h 6858000"/>
              <a:gd name="connsiteX230" fmla="*/ 2454402 w 9144000"/>
              <a:gd name="connsiteY230" fmla="*/ 6395466 h 6858000"/>
              <a:gd name="connsiteX231" fmla="*/ 2454656 w 9144000"/>
              <a:gd name="connsiteY231" fmla="*/ 6395466 h 6858000"/>
              <a:gd name="connsiteX232" fmla="*/ 2496947 w 9144000"/>
              <a:gd name="connsiteY232" fmla="*/ 6395466 h 6858000"/>
              <a:gd name="connsiteX233" fmla="*/ 2485009 w 9144000"/>
              <a:gd name="connsiteY233" fmla="*/ 6383909 h 6858000"/>
              <a:gd name="connsiteX234" fmla="*/ 2438527 w 9144000"/>
              <a:gd name="connsiteY234" fmla="*/ 6253226 h 6858000"/>
              <a:gd name="connsiteX235" fmla="*/ 2175256 w 9144000"/>
              <a:gd name="connsiteY235" fmla="*/ 6253226 h 6858000"/>
              <a:gd name="connsiteX236" fmla="*/ 2187448 w 9144000"/>
              <a:gd name="connsiteY236" fmla="*/ 6264529 h 6858000"/>
              <a:gd name="connsiteX237" fmla="*/ 2229485 w 9144000"/>
              <a:gd name="connsiteY237" fmla="*/ 6395466 h 6858000"/>
              <a:gd name="connsiteX238" fmla="*/ 2236851 w 9144000"/>
              <a:gd name="connsiteY238" fmla="*/ 6395466 h 6858000"/>
              <a:gd name="connsiteX239" fmla="*/ 2271014 w 9144000"/>
              <a:gd name="connsiteY239" fmla="*/ 6292469 h 6858000"/>
              <a:gd name="connsiteX240" fmla="*/ 2304161 w 9144000"/>
              <a:gd name="connsiteY240" fmla="*/ 6395466 h 6858000"/>
              <a:gd name="connsiteX241" fmla="*/ 2311781 w 9144000"/>
              <a:gd name="connsiteY241" fmla="*/ 6395466 h 6858000"/>
              <a:gd name="connsiteX242" fmla="*/ 2355088 w 9144000"/>
              <a:gd name="connsiteY242" fmla="*/ 6264529 h 6858000"/>
              <a:gd name="connsiteX243" fmla="*/ 2367280 w 9144000"/>
              <a:gd name="connsiteY243" fmla="*/ 6253226 h 6858000"/>
              <a:gd name="connsiteX244" fmla="*/ 2331339 w 9144000"/>
              <a:gd name="connsiteY244" fmla="*/ 6253226 h 6858000"/>
              <a:gd name="connsiteX245" fmla="*/ 2343023 w 9144000"/>
              <a:gd name="connsiteY245" fmla="*/ 6264275 h 6858000"/>
              <a:gd name="connsiteX246" fmla="*/ 2311400 w 9144000"/>
              <a:gd name="connsiteY246" fmla="*/ 6362700 h 6858000"/>
              <a:gd name="connsiteX247" fmla="*/ 2280793 w 9144000"/>
              <a:gd name="connsiteY247" fmla="*/ 6264275 h 6858000"/>
              <a:gd name="connsiteX248" fmla="*/ 2292477 w 9144000"/>
              <a:gd name="connsiteY248" fmla="*/ 6253226 h 6858000"/>
              <a:gd name="connsiteX249" fmla="*/ 2250186 w 9144000"/>
              <a:gd name="connsiteY249" fmla="*/ 6253226 h 6858000"/>
              <a:gd name="connsiteX250" fmla="*/ 2262124 w 9144000"/>
              <a:gd name="connsiteY250" fmla="*/ 6264529 h 6858000"/>
              <a:gd name="connsiteX251" fmla="*/ 2265045 w 9144000"/>
              <a:gd name="connsiteY251" fmla="*/ 6273927 h 6858000"/>
              <a:gd name="connsiteX252" fmla="*/ 2236470 w 9144000"/>
              <a:gd name="connsiteY252" fmla="*/ 6362700 h 6858000"/>
              <a:gd name="connsiteX253" fmla="*/ 2205863 w 9144000"/>
              <a:gd name="connsiteY253" fmla="*/ 6264275 h 6858000"/>
              <a:gd name="connsiteX254" fmla="*/ 2217547 w 9144000"/>
              <a:gd name="connsiteY254" fmla="*/ 6253226 h 6858000"/>
              <a:gd name="connsiteX255" fmla="*/ 1416685 w 9144000"/>
              <a:gd name="connsiteY255" fmla="*/ 6252845 h 6858000"/>
              <a:gd name="connsiteX256" fmla="*/ 1378712 w 9144000"/>
              <a:gd name="connsiteY256" fmla="*/ 6287770 h 6858000"/>
              <a:gd name="connsiteX257" fmla="*/ 1398016 w 9144000"/>
              <a:gd name="connsiteY257" fmla="*/ 6320282 h 6858000"/>
              <a:gd name="connsiteX258" fmla="*/ 1428623 w 9144000"/>
              <a:gd name="connsiteY258" fmla="*/ 6341237 h 6858000"/>
              <a:gd name="connsiteX259" fmla="*/ 1439164 w 9144000"/>
              <a:gd name="connsiteY259" fmla="*/ 6361938 h 6858000"/>
              <a:gd name="connsiteX260" fmla="*/ 1414399 w 9144000"/>
              <a:gd name="connsiteY260" fmla="*/ 6386957 h 6858000"/>
              <a:gd name="connsiteX261" fmla="*/ 1404112 w 9144000"/>
              <a:gd name="connsiteY261" fmla="*/ 6385052 h 6858000"/>
              <a:gd name="connsiteX262" fmla="*/ 1390015 w 9144000"/>
              <a:gd name="connsiteY262" fmla="*/ 6369177 h 6858000"/>
              <a:gd name="connsiteX263" fmla="*/ 1377188 w 9144000"/>
              <a:gd name="connsiteY263" fmla="*/ 6391402 h 6858000"/>
              <a:gd name="connsiteX264" fmla="*/ 1405763 w 9144000"/>
              <a:gd name="connsiteY264" fmla="*/ 6396736 h 6858000"/>
              <a:gd name="connsiteX265" fmla="*/ 1414484 w 9144000"/>
              <a:gd name="connsiteY265" fmla="*/ 6397621 h 6858000"/>
              <a:gd name="connsiteX266" fmla="*/ 1414145 w 9144000"/>
              <a:gd name="connsiteY266" fmla="*/ 6397752 h 6858000"/>
              <a:gd name="connsiteX267" fmla="*/ 1414526 w 9144000"/>
              <a:gd name="connsiteY267" fmla="*/ 6397625 h 6858000"/>
              <a:gd name="connsiteX268" fmla="*/ 1414484 w 9144000"/>
              <a:gd name="connsiteY268" fmla="*/ 6397621 h 6858000"/>
              <a:gd name="connsiteX269" fmla="*/ 1441672 w 9144000"/>
              <a:gd name="connsiteY269" fmla="*/ 6387084 h 6858000"/>
              <a:gd name="connsiteX270" fmla="*/ 1455674 w 9144000"/>
              <a:gd name="connsiteY270" fmla="*/ 6356223 h 6858000"/>
              <a:gd name="connsiteX271" fmla="*/ 1441704 w 9144000"/>
              <a:gd name="connsiteY271" fmla="*/ 6329045 h 6858000"/>
              <a:gd name="connsiteX272" fmla="*/ 1411351 w 9144000"/>
              <a:gd name="connsiteY272" fmla="*/ 6308090 h 6858000"/>
              <a:gd name="connsiteX273" fmla="*/ 1394968 w 9144000"/>
              <a:gd name="connsiteY273" fmla="*/ 6283706 h 6858000"/>
              <a:gd name="connsiteX274" fmla="*/ 1416558 w 9144000"/>
              <a:gd name="connsiteY274" fmla="*/ 6263386 h 6858000"/>
              <a:gd name="connsiteX275" fmla="*/ 1426210 w 9144000"/>
              <a:gd name="connsiteY275" fmla="*/ 6265037 h 6858000"/>
              <a:gd name="connsiteX276" fmla="*/ 1439418 w 9144000"/>
              <a:gd name="connsiteY276" fmla="*/ 6278499 h 6858000"/>
              <a:gd name="connsiteX277" fmla="*/ 1453388 w 9144000"/>
              <a:gd name="connsiteY277" fmla="*/ 6258814 h 6858000"/>
              <a:gd name="connsiteX278" fmla="*/ 1423797 w 9144000"/>
              <a:gd name="connsiteY278" fmla="*/ 6253480 h 6858000"/>
              <a:gd name="connsiteX279" fmla="*/ 1416685 w 9144000"/>
              <a:gd name="connsiteY279" fmla="*/ 6252845 h 6858000"/>
              <a:gd name="connsiteX280" fmla="*/ 2558923 w 9144000"/>
              <a:gd name="connsiteY280" fmla="*/ 6252591 h 6858000"/>
              <a:gd name="connsiteX281" fmla="*/ 2520950 w 9144000"/>
              <a:gd name="connsiteY281" fmla="*/ 6287516 h 6858000"/>
              <a:gd name="connsiteX282" fmla="*/ 2540254 w 9144000"/>
              <a:gd name="connsiteY282" fmla="*/ 6320028 h 6858000"/>
              <a:gd name="connsiteX283" fmla="*/ 2570861 w 9144000"/>
              <a:gd name="connsiteY283" fmla="*/ 6340983 h 6858000"/>
              <a:gd name="connsiteX284" fmla="*/ 2581402 w 9144000"/>
              <a:gd name="connsiteY284" fmla="*/ 6361684 h 6858000"/>
              <a:gd name="connsiteX285" fmla="*/ 2556637 w 9144000"/>
              <a:gd name="connsiteY285" fmla="*/ 6386703 h 6858000"/>
              <a:gd name="connsiteX286" fmla="*/ 2546350 w 9144000"/>
              <a:gd name="connsiteY286" fmla="*/ 6384798 h 6858000"/>
              <a:gd name="connsiteX287" fmla="*/ 2532253 w 9144000"/>
              <a:gd name="connsiteY287" fmla="*/ 6368923 h 6858000"/>
              <a:gd name="connsiteX288" fmla="*/ 2519426 w 9144000"/>
              <a:gd name="connsiteY288" fmla="*/ 6391148 h 6858000"/>
              <a:gd name="connsiteX289" fmla="*/ 2548001 w 9144000"/>
              <a:gd name="connsiteY289" fmla="*/ 6396482 h 6858000"/>
              <a:gd name="connsiteX290" fmla="*/ 2556891 w 9144000"/>
              <a:gd name="connsiteY290" fmla="*/ 6397371 h 6858000"/>
              <a:gd name="connsiteX291" fmla="*/ 2556637 w 9144000"/>
              <a:gd name="connsiteY291" fmla="*/ 6397498 h 6858000"/>
              <a:gd name="connsiteX292" fmla="*/ 2598166 w 9144000"/>
              <a:gd name="connsiteY292" fmla="*/ 6355969 h 6858000"/>
              <a:gd name="connsiteX293" fmla="*/ 2597912 w 9144000"/>
              <a:gd name="connsiteY293" fmla="*/ 6355969 h 6858000"/>
              <a:gd name="connsiteX294" fmla="*/ 2583942 w 9144000"/>
              <a:gd name="connsiteY294" fmla="*/ 6328791 h 6858000"/>
              <a:gd name="connsiteX295" fmla="*/ 2553589 w 9144000"/>
              <a:gd name="connsiteY295" fmla="*/ 6307836 h 6858000"/>
              <a:gd name="connsiteX296" fmla="*/ 2537206 w 9144000"/>
              <a:gd name="connsiteY296" fmla="*/ 6283452 h 6858000"/>
              <a:gd name="connsiteX297" fmla="*/ 2558796 w 9144000"/>
              <a:gd name="connsiteY297" fmla="*/ 6263132 h 6858000"/>
              <a:gd name="connsiteX298" fmla="*/ 2568448 w 9144000"/>
              <a:gd name="connsiteY298" fmla="*/ 6264783 h 6858000"/>
              <a:gd name="connsiteX299" fmla="*/ 2581656 w 9144000"/>
              <a:gd name="connsiteY299" fmla="*/ 6278245 h 6858000"/>
              <a:gd name="connsiteX300" fmla="*/ 2595626 w 9144000"/>
              <a:gd name="connsiteY300" fmla="*/ 6258560 h 6858000"/>
              <a:gd name="connsiteX301" fmla="*/ 2566035 w 9144000"/>
              <a:gd name="connsiteY301" fmla="*/ 6253226 h 6858000"/>
              <a:gd name="connsiteX302" fmla="*/ 2558923 w 9144000"/>
              <a:gd name="connsiteY302" fmla="*/ 6252591 h 6858000"/>
              <a:gd name="connsiteX303" fmla="*/ 2079371 w 9144000"/>
              <a:gd name="connsiteY303" fmla="*/ 6252464 h 6858000"/>
              <a:gd name="connsiteX304" fmla="*/ 2045589 w 9144000"/>
              <a:gd name="connsiteY304" fmla="*/ 6269228 h 6858000"/>
              <a:gd name="connsiteX305" fmla="*/ 2028952 w 9144000"/>
              <a:gd name="connsiteY305" fmla="*/ 6309995 h 6858000"/>
              <a:gd name="connsiteX306" fmla="*/ 2015363 w 9144000"/>
              <a:gd name="connsiteY306" fmla="*/ 6309995 h 6858000"/>
              <a:gd name="connsiteX307" fmla="*/ 2015363 w 9144000"/>
              <a:gd name="connsiteY307" fmla="*/ 6310249 h 6858000"/>
              <a:gd name="connsiteX308" fmla="*/ 2009648 w 9144000"/>
              <a:gd name="connsiteY308" fmla="*/ 6315456 h 6858000"/>
              <a:gd name="connsiteX309" fmla="*/ 2010283 w 9144000"/>
              <a:gd name="connsiteY309" fmla="*/ 6317488 h 6858000"/>
              <a:gd name="connsiteX310" fmla="*/ 2027809 w 9144000"/>
              <a:gd name="connsiteY310" fmla="*/ 6317488 h 6858000"/>
              <a:gd name="connsiteX311" fmla="*/ 2018538 w 9144000"/>
              <a:gd name="connsiteY311" fmla="*/ 6376289 h 6858000"/>
              <a:gd name="connsiteX312" fmla="*/ 2004060 w 9144000"/>
              <a:gd name="connsiteY312" fmla="*/ 6430137 h 6858000"/>
              <a:gd name="connsiteX313" fmla="*/ 1998853 w 9144000"/>
              <a:gd name="connsiteY313" fmla="*/ 6431915 h 6858000"/>
              <a:gd name="connsiteX314" fmla="*/ 1989582 w 9144000"/>
              <a:gd name="connsiteY314" fmla="*/ 6428994 h 6858000"/>
              <a:gd name="connsiteX315" fmla="*/ 1983740 w 9144000"/>
              <a:gd name="connsiteY315" fmla="*/ 6430391 h 6858000"/>
              <a:gd name="connsiteX316" fmla="*/ 1980184 w 9144000"/>
              <a:gd name="connsiteY316" fmla="*/ 6437249 h 6858000"/>
              <a:gd name="connsiteX317" fmla="*/ 1989201 w 9144000"/>
              <a:gd name="connsiteY317" fmla="*/ 6443218 h 6858000"/>
              <a:gd name="connsiteX318" fmla="*/ 2012315 w 9144000"/>
              <a:gd name="connsiteY318" fmla="*/ 6429375 h 6858000"/>
              <a:gd name="connsiteX319" fmla="*/ 2037334 w 9144000"/>
              <a:gd name="connsiteY319" fmla="*/ 6356223 h 6858000"/>
              <a:gd name="connsiteX320" fmla="*/ 2044065 w 9144000"/>
              <a:gd name="connsiteY320" fmla="*/ 6317361 h 6858000"/>
              <a:gd name="connsiteX321" fmla="*/ 2065528 w 9144000"/>
              <a:gd name="connsiteY321" fmla="*/ 6315329 h 6858000"/>
              <a:gd name="connsiteX322" fmla="*/ 2070227 w 9144000"/>
              <a:gd name="connsiteY322" fmla="*/ 6310122 h 6858000"/>
              <a:gd name="connsiteX323" fmla="*/ 2045462 w 9144000"/>
              <a:gd name="connsiteY323" fmla="*/ 6310122 h 6858000"/>
              <a:gd name="connsiteX324" fmla="*/ 2066036 w 9144000"/>
              <a:gd name="connsiteY324" fmla="*/ 6261862 h 6858000"/>
              <a:gd name="connsiteX325" fmla="*/ 2082165 w 9144000"/>
              <a:gd name="connsiteY325" fmla="*/ 6268466 h 6858000"/>
              <a:gd name="connsiteX326" fmla="*/ 2088007 w 9144000"/>
              <a:gd name="connsiteY326" fmla="*/ 6268212 h 6858000"/>
              <a:gd name="connsiteX327" fmla="*/ 2087753 w 9144000"/>
              <a:gd name="connsiteY327" fmla="*/ 6268212 h 6858000"/>
              <a:gd name="connsiteX328" fmla="*/ 2091944 w 9144000"/>
              <a:gd name="connsiteY328" fmla="*/ 6260846 h 6858000"/>
              <a:gd name="connsiteX329" fmla="*/ 2079371 w 9144000"/>
              <a:gd name="connsiteY329" fmla="*/ 6252464 h 6858000"/>
              <a:gd name="connsiteX330" fmla="*/ 3101848 w 9144000"/>
              <a:gd name="connsiteY330" fmla="*/ 6251321 h 6858000"/>
              <a:gd name="connsiteX331" fmla="*/ 3032506 w 9144000"/>
              <a:gd name="connsiteY331" fmla="*/ 6324346 h 6858000"/>
              <a:gd name="connsiteX332" fmla="*/ 3101848 w 9144000"/>
              <a:gd name="connsiteY332" fmla="*/ 6397371 h 6858000"/>
              <a:gd name="connsiteX333" fmla="*/ 3142869 w 9144000"/>
              <a:gd name="connsiteY333" fmla="*/ 6387084 h 6858000"/>
              <a:gd name="connsiteX334" fmla="*/ 3142869 w 9144000"/>
              <a:gd name="connsiteY334" fmla="*/ 6330823 h 6858000"/>
              <a:gd name="connsiteX335" fmla="*/ 3154553 w 9144000"/>
              <a:gd name="connsiteY335" fmla="*/ 6319520 h 6858000"/>
              <a:gd name="connsiteX336" fmla="*/ 3114548 w 9144000"/>
              <a:gd name="connsiteY336" fmla="*/ 6319520 h 6858000"/>
              <a:gd name="connsiteX337" fmla="*/ 3126486 w 9144000"/>
              <a:gd name="connsiteY337" fmla="*/ 6330823 h 6858000"/>
              <a:gd name="connsiteX338" fmla="*/ 3126486 w 9144000"/>
              <a:gd name="connsiteY338" fmla="*/ 6376670 h 6858000"/>
              <a:gd name="connsiteX339" fmla="*/ 3101975 w 9144000"/>
              <a:gd name="connsiteY339" fmla="*/ 6386703 h 6858000"/>
              <a:gd name="connsiteX340" fmla="*/ 3052191 w 9144000"/>
              <a:gd name="connsiteY340" fmla="*/ 6324219 h 6858000"/>
              <a:gd name="connsiteX341" fmla="*/ 3101975 w 9144000"/>
              <a:gd name="connsiteY341" fmla="*/ 6261735 h 6858000"/>
              <a:gd name="connsiteX342" fmla="*/ 3120136 w 9144000"/>
              <a:gd name="connsiteY342" fmla="*/ 6268593 h 6858000"/>
              <a:gd name="connsiteX343" fmla="*/ 3136519 w 9144000"/>
              <a:gd name="connsiteY343" fmla="*/ 6283960 h 6858000"/>
              <a:gd name="connsiteX344" fmla="*/ 3136519 w 9144000"/>
              <a:gd name="connsiteY344" fmla="*/ 6259449 h 6858000"/>
              <a:gd name="connsiteX345" fmla="*/ 3101848 w 9144000"/>
              <a:gd name="connsiteY345" fmla="*/ 6251321 h 6858000"/>
              <a:gd name="connsiteX346" fmla="*/ 3363976 w 9144000"/>
              <a:gd name="connsiteY346" fmla="*/ 6250051 h 6858000"/>
              <a:gd name="connsiteX347" fmla="*/ 3304286 w 9144000"/>
              <a:gd name="connsiteY347" fmla="*/ 6324346 h 6858000"/>
              <a:gd name="connsiteX348" fmla="*/ 3363976 w 9144000"/>
              <a:gd name="connsiteY348" fmla="*/ 6398641 h 6858000"/>
              <a:gd name="connsiteX349" fmla="*/ 3423920 w 9144000"/>
              <a:gd name="connsiteY349" fmla="*/ 6324346 h 6858000"/>
              <a:gd name="connsiteX350" fmla="*/ 3363976 w 9144000"/>
              <a:gd name="connsiteY350" fmla="*/ 6250051 h 6858000"/>
              <a:gd name="connsiteX351" fmla="*/ 0 w 9144000"/>
              <a:gd name="connsiteY351" fmla="*/ 0 h 6858000"/>
              <a:gd name="connsiteX352" fmla="*/ 9144000 w 9144000"/>
              <a:gd name="connsiteY352" fmla="*/ 0 h 6858000"/>
              <a:gd name="connsiteX353" fmla="*/ 9144000 w 9144000"/>
              <a:gd name="connsiteY353" fmla="*/ 380873 h 6858000"/>
              <a:gd name="connsiteX354" fmla="*/ 8779129 w 9144000"/>
              <a:gd name="connsiteY354" fmla="*/ 380873 h 6858000"/>
              <a:gd name="connsiteX355" fmla="*/ 8779129 w 9144000"/>
              <a:gd name="connsiteY355" fmla="*/ 547243 h 6858000"/>
              <a:gd name="connsiteX356" fmla="*/ 8896096 w 9144000"/>
              <a:gd name="connsiteY356" fmla="*/ 547243 h 6858000"/>
              <a:gd name="connsiteX357" fmla="*/ 8765540 w 9144000"/>
              <a:gd name="connsiteY357" fmla="*/ 1033018 h 6858000"/>
              <a:gd name="connsiteX358" fmla="*/ 8603488 w 9144000"/>
              <a:gd name="connsiteY358" fmla="*/ 380873 h 6858000"/>
              <a:gd name="connsiteX359" fmla="*/ 8434578 w 9144000"/>
              <a:gd name="connsiteY359" fmla="*/ 380873 h 6858000"/>
              <a:gd name="connsiteX360" fmla="*/ 8259319 w 9144000"/>
              <a:gd name="connsiteY360" fmla="*/ 1033018 h 6858000"/>
              <a:gd name="connsiteX361" fmla="*/ 8139049 w 9144000"/>
              <a:gd name="connsiteY361" fmla="*/ 547243 h 6858000"/>
              <a:gd name="connsiteX362" fmla="*/ 8260715 w 9144000"/>
              <a:gd name="connsiteY362" fmla="*/ 547243 h 6858000"/>
              <a:gd name="connsiteX363" fmla="*/ 8260715 w 9144000"/>
              <a:gd name="connsiteY363" fmla="*/ 380873 h 6858000"/>
              <a:gd name="connsiteX364" fmla="*/ 7772400 w 9144000"/>
              <a:gd name="connsiteY364" fmla="*/ 380873 h 6858000"/>
              <a:gd name="connsiteX365" fmla="*/ 7772400 w 9144000"/>
              <a:gd name="connsiteY365" fmla="*/ 547243 h 6858000"/>
              <a:gd name="connsiteX366" fmla="*/ 7880604 w 9144000"/>
              <a:gd name="connsiteY366" fmla="*/ 547243 h 6858000"/>
              <a:gd name="connsiteX367" fmla="*/ 8069581 w 9144000"/>
              <a:gd name="connsiteY367" fmla="*/ 1303147 h 6858000"/>
              <a:gd name="connsiteX368" fmla="*/ 8331708 w 9144000"/>
              <a:gd name="connsiteY368" fmla="*/ 1303147 h 6858000"/>
              <a:gd name="connsiteX369" fmla="*/ 8456803 w 9144000"/>
              <a:gd name="connsiteY369" fmla="*/ 827532 h 6858000"/>
              <a:gd name="connsiteX370" fmla="*/ 8575675 w 9144000"/>
              <a:gd name="connsiteY370" fmla="*/ 1303147 h 6858000"/>
              <a:gd name="connsiteX371" fmla="*/ 8837803 w 9144000"/>
              <a:gd name="connsiteY371" fmla="*/ 1303147 h 6858000"/>
              <a:gd name="connsiteX372" fmla="*/ 9036685 w 9144000"/>
              <a:gd name="connsiteY372" fmla="*/ 547243 h 6858000"/>
              <a:gd name="connsiteX373" fmla="*/ 9144000 w 9144000"/>
              <a:gd name="connsiteY373" fmla="*/ 547243 h 6858000"/>
              <a:gd name="connsiteX374" fmla="*/ 9144000 w 9144000"/>
              <a:gd name="connsiteY374" fmla="*/ 6858000 h 6858000"/>
              <a:gd name="connsiteX375" fmla="*/ 0 w 9144000"/>
              <a:gd name="connsiteY3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9144000" h="6858000">
                <a:moveTo>
                  <a:pt x="1950338" y="6312915"/>
                </a:moveTo>
                <a:cubicBezTo>
                  <a:pt x="1960752" y="6312915"/>
                  <a:pt x="1966975" y="6320535"/>
                  <a:pt x="1966975" y="6335902"/>
                </a:cubicBezTo>
                <a:cubicBezTo>
                  <a:pt x="1967483" y="6361937"/>
                  <a:pt x="1953005" y="6385559"/>
                  <a:pt x="1944242" y="6388353"/>
                </a:cubicBezTo>
                <a:cubicBezTo>
                  <a:pt x="1942464" y="6388988"/>
                  <a:pt x="1939797" y="6389750"/>
                  <a:pt x="1937638" y="6389750"/>
                </a:cubicBezTo>
                <a:cubicBezTo>
                  <a:pt x="1925827" y="6389750"/>
                  <a:pt x="1921001" y="6377812"/>
                  <a:pt x="1921001" y="6362826"/>
                </a:cubicBezTo>
                <a:cubicBezTo>
                  <a:pt x="1921001" y="6333235"/>
                  <a:pt x="1936622" y="6317233"/>
                  <a:pt x="1943226" y="6314566"/>
                </a:cubicBezTo>
                <a:cubicBezTo>
                  <a:pt x="1945131" y="6313804"/>
                  <a:pt x="1948052" y="6313042"/>
                  <a:pt x="1950084" y="6313042"/>
                </a:cubicBezTo>
                <a:close/>
                <a:moveTo>
                  <a:pt x="1956816" y="6305550"/>
                </a:moveTo>
                <a:cubicBezTo>
                  <a:pt x="1951355" y="6305550"/>
                  <a:pt x="1942719" y="6307963"/>
                  <a:pt x="1934083" y="6312789"/>
                </a:cubicBezTo>
                <a:cubicBezTo>
                  <a:pt x="1919605" y="6320917"/>
                  <a:pt x="1903857" y="6339586"/>
                  <a:pt x="1903857" y="6367653"/>
                </a:cubicBezTo>
                <a:cubicBezTo>
                  <a:pt x="1903857" y="6381750"/>
                  <a:pt x="1910715" y="6397371"/>
                  <a:pt x="1930400" y="6397371"/>
                </a:cubicBezTo>
                <a:cubicBezTo>
                  <a:pt x="1939671" y="6397371"/>
                  <a:pt x="1952879" y="6391656"/>
                  <a:pt x="1961642" y="6384036"/>
                </a:cubicBezTo>
                <a:lnTo>
                  <a:pt x="1961769" y="6384036"/>
                </a:lnTo>
                <a:cubicBezTo>
                  <a:pt x="1975612" y="6372098"/>
                  <a:pt x="1983740" y="6351397"/>
                  <a:pt x="1983740" y="6333617"/>
                </a:cubicBezTo>
                <a:cubicBezTo>
                  <a:pt x="1983740" y="6316853"/>
                  <a:pt x="1974469" y="6305550"/>
                  <a:pt x="1956816" y="6305550"/>
                </a:cubicBezTo>
                <a:close/>
                <a:moveTo>
                  <a:pt x="2431414" y="6284976"/>
                </a:moveTo>
                <a:lnTo>
                  <a:pt x="2451861" y="6343904"/>
                </a:lnTo>
                <a:lnTo>
                  <a:pt x="2410205" y="6343904"/>
                </a:lnTo>
                <a:close/>
                <a:moveTo>
                  <a:pt x="1264158" y="6263894"/>
                </a:moveTo>
                <a:lnTo>
                  <a:pt x="1282319" y="6263894"/>
                </a:lnTo>
                <a:cubicBezTo>
                  <a:pt x="1298321" y="6263894"/>
                  <a:pt x="1310894" y="6276975"/>
                  <a:pt x="1310894" y="6292342"/>
                </a:cubicBezTo>
                <a:cubicBezTo>
                  <a:pt x="1310894" y="6307709"/>
                  <a:pt x="1297940" y="6318631"/>
                  <a:pt x="1282319" y="6318631"/>
                </a:cubicBezTo>
                <a:lnTo>
                  <a:pt x="1264158" y="6318631"/>
                </a:lnTo>
                <a:close/>
                <a:moveTo>
                  <a:pt x="3364103" y="6261100"/>
                </a:moveTo>
                <a:cubicBezTo>
                  <a:pt x="3393948" y="6261100"/>
                  <a:pt x="3404489" y="6295136"/>
                  <a:pt x="3404489" y="6324473"/>
                </a:cubicBezTo>
                <a:cubicBezTo>
                  <a:pt x="3404489" y="6353810"/>
                  <a:pt x="3394075" y="6387846"/>
                  <a:pt x="3364103" y="6387846"/>
                </a:cubicBezTo>
                <a:cubicBezTo>
                  <a:pt x="3334131" y="6387846"/>
                  <a:pt x="3323844" y="6353810"/>
                  <a:pt x="3323844" y="6324473"/>
                </a:cubicBezTo>
                <a:cubicBezTo>
                  <a:pt x="3323844" y="6295136"/>
                  <a:pt x="3334258" y="6261100"/>
                  <a:pt x="3364103" y="6261100"/>
                </a:cubicBezTo>
                <a:close/>
                <a:moveTo>
                  <a:pt x="1499108" y="6253480"/>
                </a:moveTo>
                <a:lnTo>
                  <a:pt x="1511046" y="6264783"/>
                </a:lnTo>
                <a:lnTo>
                  <a:pt x="1511046" y="6384290"/>
                </a:lnTo>
                <a:lnTo>
                  <a:pt x="1499108" y="6395593"/>
                </a:lnTo>
                <a:lnTo>
                  <a:pt x="1539367" y="6395593"/>
                </a:lnTo>
                <a:lnTo>
                  <a:pt x="1527429" y="6384290"/>
                </a:lnTo>
                <a:lnTo>
                  <a:pt x="1527429" y="6264783"/>
                </a:lnTo>
                <a:lnTo>
                  <a:pt x="1539367" y="6253480"/>
                </a:lnTo>
                <a:close/>
                <a:moveTo>
                  <a:pt x="1235964" y="6253480"/>
                </a:moveTo>
                <a:lnTo>
                  <a:pt x="1247648" y="6264783"/>
                </a:lnTo>
                <a:lnTo>
                  <a:pt x="1247648" y="6384290"/>
                </a:lnTo>
                <a:lnTo>
                  <a:pt x="1235964" y="6395593"/>
                </a:lnTo>
                <a:lnTo>
                  <a:pt x="1275969" y="6395593"/>
                </a:lnTo>
                <a:lnTo>
                  <a:pt x="1264031" y="6384290"/>
                </a:lnTo>
                <a:lnTo>
                  <a:pt x="1264031" y="6329426"/>
                </a:lnTo>
                <a:lnTo>
                  <a:pt x="1286510" y="6329426"/>
                </a:lnTo>
                <a:lnTo>
                  <a:pt x="1322705" y="6395720"/>
                </a:lnTo>
                <a:lnTo>
                  <a:pt x="1322705" y="6395847"/>
                </a:lnTo>
                <a:lnTo>
                  <a:pt x="1347470" y="6395847"/>
                </a:lnTo>
                <a:lnTo>
                  <a:pt x="1335786" y="6384544"/>
                </a:lnTo>
                <a:lnTo>
                  <a:pt x="1302385" y="6326124"/>
                </a:lnTo>
                <a:cubicBezTo>
                  <a:pt x="1319022" y="6321298"/>
                  <a:pt x="1330452" y="6306312"/>
                  <a:pt x="1330452" y="6292850"/>
                </a:cubicBezTo>
                <a:cubicBezTo>
                  <a:pt x="1330452" y="6268720"/>
                  <a:pt x="1306957" y="6253480"/>
                  <a:pt x="1282192" y="6253480"/>
                </a:cubicBezTo>
                <a:close/>
                <a:moveTo>
                  <a:pt x="1107821" y="6253480"/>
                </a:moveTo>
                <a:lnTo>
                  <a:pt x="1119505" y="6264783"/>
                </a:lnTo>
                <a:lnTo>
                  <a:pt x="1119505" y="6384290"/>
                </a:lnTo>
                <a:lnTo>
                  <a:pt x="1107821" y="6395593"/>
                </a:lnTo>
                <a:lnTo>
                  <a:pt x="1197102" y="6395593"/>
                </a:lnTo>
                <a:lnTo>
                  <a:pt x="1197102" y="6369558"/>
                </a:lnTo>
                <a:lnTo>
                  <a:pt x="1181100" y="6384925"/>
                </a:lnTo>
                <a:lnTo>
                  <a:pt x="1135761" y="6384925"/>
                </a:lnTo>
                <a:lnTo>
                  <a:pt x="1135761" y="6325235"/>
                </a:lnTo>
                <a:lnTo>
                  <a:pt x="1169416" y="6325235"/>
                </a:lnTo>
                <a:lnTo>
                  <a:pt x="1181354" y="6336538"/>
                </a:lnTo>
                <a:lnTo>
                  <a:pt x="1181354" y="6303264"/>
                </a:lnTo>
                <a:lnTo>
                  <a:pt x="1169416" y="6314567"/>
                </a:lnTo>
                <a:lnTo>
                  <a:pt x="1135761" y="6314567"/>
                </a:lnTo>
                <a:lnTo>
                  <a:pt x="1135761" y="6263894"/>
                </a:lnTo>
                <a:lnTo>
                  <a:pt x="1181100" y="6263894"/>
                </a:lnTo>
                <a:lnTo>
                  <a:pt x="1197102" y="6279134"/>
                </a:lnTo>
                <a:lnTo>
                  <a:pt x="1197102" y="6253480"/>
                </a:lnTo>
                <a:close/>
                <a:moveTo>
                  <a:pt x="961263" y="6253480"/>
                </a:moveTo>
                <a:lnTo>
                  <a:pt x="973455" y="6264783"/>
                </a:lnTo>
                <a:lnTo>
                  <a:pt x="1015492" y="6395720"/>
                </a:lnTo>
                <a:lnTo>
                  <a:pt x="1023112" y="6395720"/>
                </a:lnTo>
                <a:lnTo>
                  <a:pt x="1066419" y="6264783"/>
                </a:lnTo>
                <a:lnTo>
                  <a:pt x="1066165" y="6264783"/>
                </a:lnTo>
                <a:lnTo>
                  <a:pt x="1078357" y="6253480"/>
                </a:lnTo>
                <a:lnTo>
                  <a:pt x="1042416" y="6253480"/>
                </a:lnTo>
                <a:lnTo>
                  <a:pt x="1054100" y="6264529"/>
                </a:lnTo>
                <a:lnTo>
                  <a:pt x="1022477" y="6362954"/>
                </a:lnTo>
                <a:lnTo>
                  <a:pt x="991870" y="6264529"/>
                </a:lnTo>
                <a:lnTo>
                  <a:pt x="1003554" y="6253480"/>
                </a:lnTo>
                <a:close/>
                <a:moveTo>
                  <a:pt x="887730" y="6253480"/>
                </a:moveTo>
                <a:lnTo>
                  <a:pt x="899668" y="6264783"/>
                </a:lnTo>
                <a:lnTo>
                  <a:pt x="899668" y="6384290"/>
                </a:lnTo>
                <a:lnTo>
                  <a:pt x="887730" y="6395593"/>
                </a:lnTo>
                <a:lnTo>
                  <a:pt x="927989" y="6395593"/>
                </a:lnTo>
                <a:lnTo>
                  <a:pt x="916051" y="6384290"/>
                </a:lnTo>
                <a:lnTo>
                  <a:pt x="916051" y="6264783"/>
                </a:lnTo>
                <a:lnTo>
                  <a:pt x="927989" y="6253480"/>
                </a:lnTo>
                <a:close/>
                <a:moveTo>
                  <a:pt x="568071" y="6253480"/>
                </a:moveTo>
                <a:lnTo>
                  <a:pt x="581025" y="6265672"/>
                </a:lnTo>
                <a:lnTo>
                  <a:pt x="581025" y="6357493"/>
                </a:lnTo>
                <a:cubicBezTo>
                  <a:pt x="581025" y="6380861"/>
                  <a:pt x="601726" y="6398768"/>
                  <a:pt x="627253" y="6398768"/>
                </a:cubicBezTo>
                <a:cubicBezTo>
                  <a:pt x="652780" y="6398768"/>
                  <a:pt x="675513" y="6381623"/>
                  <a:pt x="675513" y="6357493"/>
                </a:cubicBezTo>
                <a:lnTo>
                  <a:pt x="675513" y="6265672"/>
                </a:lnTo>
                <a:lnTo>
                  <a:pt x="675767" y="6265672"/>
                </a:lnTo>
                <a:lnTo>
                  <a:pt x="688340" y="6253480"/>
                </a:lnTo>
                <a:lnTo>
                  <a:pt x="649478" y="6253480"/>
                </a:lnTo>
                <a:lnTo>
                  <a:pt x="662305" y="6265672"/>
                </a:lnTo>
                <a:lnTo>
                  <a:pt x="662305" y="6357493"/>
                </a:lnTo>
                <a:cubicBezTo>
                  <a:pt x="662305" y="6373876"/>
                  <a:pt x="648589" y="6386957"/>
                  <a:pt x="631444" y="6386957"/>
                </a:cubicBezTo>
                <a:cubicBezTo>
                  <a:pt x="614299" y="6386957"/>
                  <a:pt x="598551" y="6374130"/>
                  <a:pt x="598551" y="6357493"/>
                </a:cubicBezTo>
                <a:lnTo>
                  <a:pt x="598551" y="6265672"/>
                </a:lnTo>
                <a:lnTo>
                  <a:pt x="611378" y="6253480"/>
                </a:lnTo>
                <a:close/>
                <a:moveTo>
                  <a:pt x="2797937" y="6253353"/>
                </a:moveTo>
                <a:lnTo>
                  <a:pt x="2809875" y="6264656"/>
                </a:lnTo>
                <a:lnTo>
                  <a:pt x="2809875" y="6384163"/>
                </a:lnTo>
                <a:lnTo>
                  <a:pt x="2797937" y="6395466"/>
                </a:lnTo>
                <a:lnTo>
                  <a:pt x="2838196" y="6395466"/>
                </a:lnTo>
                <a:lnTo>
                  <a:pt x="2826258" y="6384163"/>
                </a:lnTo>
                <a:lnTo>
                  <a:pt x="2826258" y="6264656"/>
                </a:lnTo>
                <a:lnTo>
                  <a:pt x="2838196" y="6253353"/>
                </a:lnTo>
                <a:close/>
                <a:moveTo>
                  <a:pt x="1701038" y="6253353"/>
                </a:moveTo>
                <a:lnTo>
                  <a:pt x="1713230" y="6264656"/>
                </a:lnTo>
                <a:lnTo>
                  <a:pt x="1713230" y="6264910"/>
                </a:lnTo>
                <a:lnTo>
                  <a:pt x="1750949" y="6329807"/>
                </a:lnTo>
                <a:lnTo>
                  <a:pt x="1750949" y="6384544"/>
                </a:lnTo>
                <a:lnTo>
                  <a:pt x="1739011" y="6395847"/>
                </a:lnTo>
                <a:lnTo>
                  <a:pt x="1779270" y="6395847"/>
                </a:lnTo>
                <a:lnTo>
                  <a:pt x="1767332" y="6384544"/>
                </a:lnTo>
                <a:lnTo>
                  <a:pt x="1767332" y="6329553"/>
                </a:lnTo>
                <a:lnTo>
                  <a:pt x="1805813" y="6264910"/>
                </a:lnTo>
                <a:lnTo>
                  <a:pt x="1805686" y="6264910"/>
                </a:lnTo>
                <a:lnTo>
                  <a:pt x="1818005" y="6253353"/>
                </a:lnTo>
                <a:lnTo>
                  <a:pt x="1781175" y="6253353"/>
                </a:lnTo>
                <a:lnTo>
                  <a:pt x="1792859" y="6264402"/>
                </a:lnTo>
                <a:lnTo>
                  <a:pt x="1761490" y="6317742"/>
                </a:lnTo>
                <a:lnTo>
                  <a:pt x="1731645" y="6264402"/>
                </a:lnTo>
                <a:lnTo>
                  <a:pt x="1743329" y="6253353"/>
                </a:lnTo>
                <a:close/>
                <a:moveTo>
                  <a:pt x="1573911" y="6253353"/>
                </a:moveTo>
                <a:lnTo>
                  <a:pt x="1573911" y="6279134"/>
                </a:lnTo>
                <a:lnTo>
                  <a:pt x="1590040" y="6263894"/>
                </a:lnTo>
                <a:lnTo>
                  <a:pt x="1618107" y="6263894"/>
                </a:lnTo>
                <a:lnTo>
                  <a:pt x="1618107" y="6384163"/>
                </a:lnTo>
                <a:lnTo>
                  <a:pt x="1606423" y="6395466"/>
                </a:lnTo>
                <a:lnTo>
                  <a:pt x="1646428" y="6395466"/>
                </a:lnTo>
                <a:lnTo>
                  <a:pt x="1634617" y="6384290"/>
                </a:lnTo>
                <a:lnTo>
                  <a:pt x="1634617" y="6263894"/>
                </a:lnTo>
                <a:lnTo>
                  <a:pt x="1662938" y="6263894"/>
                </a:lnTo>
                <a:lnTo>
                  <a:pt x="1678940" y="6279134"/>
                </a:lnTo>
                <a:lnTo>
                  <a:pt x="1678940" y="6253353"/>
                </a:lnTo>
                <a:close/>
                <a:moveTo>
                  <a:pt x="722884" y="6253353"/>
                </a:moveTo>
                <a:lnTo>
                  <a:pt x="735457" y="6265545"/>
                </a:lnTo>
                <a:lnTo>
                  <a:pt x="735457" y="6383274"/>
                </a:lnTo>
                <a:lnTo>
                  <a:pt x="722884" y="6395466"/>
                </a:lnTo>
                <a:lnTo>
                  <a:pt x="761873" y="6395466"/>
                </a:lnTo>
                <a:lnTo>
                  <a:pt x="749046" y="6383274"/>
                </a:lnTo>
                <a:lnTo>
                  <a:pt x="749046" y="6276721"/>
                </a:lnTo>
                <a:lnTo>
                  <a:pt x="829056" y="6395593"/>
                </a:lnTo>
                <a:lnTo>
                  <a:pt x="834263" y="6395593"/>
                </a:lnTo>
                <a:lnTo>
                  <a:pt x="834263" y="6265672"/>
                </a:lnTo>
                <a:lnTo>
                  <a:pt x="834263" y="6265545"/>
                </a:lnTo>
                <a:lnTo>
                  <a:pt x="847090" y="6253353"/>
                </a:lnTo>
                <a:lnTo>
                  <a:pt x="808101" y="6253353"/>
                </a:lnTo>
                <a:lnTo>
                  <a:pt x="820928" y="6265545"/>
                </a:lnTo>
                <a:lnTo>
                  <a:pt x="820928" y="6355969"/>
                </a:lnTo>
                <a:lnTo>
                  <a:pt x="753745" y="6253353"/>
                </a:lnTo>
                <a:close/>
                <a:moveTo>
                  <a:pt x="3453003" y="6253226"/>
                </a:moveTo>
                <a:lnTo>
                  <a:pt x="3465576" y="6265418"/>
                </a:lnTo>
                <a:lnTo>
                  <a:pt x="3465576" y="6383147"/>
                </a:lnTo>
                <a:lnTo>
                  <a:pt x="3453003" y="6395339"/>
                </a:lnTo>
                <a:lnTo>
                  <a:pt x="3491992" y="6395339"/>
                </a:lnTo>
                <a:lnTo>
                  <a:pt x="3479165" y="6383147"/>
                </a:lnTo>
                <a:lnTo>
                  <a:pt x="3479165" y="6276594"/>
                </a:lnTo>
                <a:lnTo>
                  <a:pt x="3556889" y="6395466"/>
                </a:lnTo>
                <a:lnTo>
                  <a:pt x="3564509" y="6395466"/>
                </a:lnTo>
                <a:lnTo>
                  <a:pt x="3564509" y="6265545"/>
                </a:lnTo>
                <a:lnTo>
                  <a:pt x="3564382" y="6265418"/>
                </a:lnTo>
                <a:lnTo>
                  <a:pt x="3577209" y="6253226"/>
                </a:lnTo>
                <a:lnTo>
                  <a:pt x="3538220" y="6253226"/>
                </a:lnTo>
                <a:lnTo>
                  <a:pt x="3551047" y="6265418"/>
                </a:lnTo>
                <a:lnTo>
                  <a:pt x="3551047" y="6355842"/>
                </a:lnTo>
                <a:lnTo>
                  <a:pt x="3483991" y="6253226"/>
                </a:lnTo>
                <a:close/>
                <a:moveTo>
                  <a:pt x="3176143" y="6253226"/>
                </a:moveTo>
                <a:lnTo>
                  <a:pt x="3176143" y="6279007"/>
                </a:lnTo>
                <a:lnTo>
                  <a:pt x="3192272" y="6263767"/>
                </a:lnTo>
                <a:lnTo>
                  <a:pt x="3220339" y="6263767"/>
                </a:lnTo>
                <a:lnTo>
                  <a:pt x="3220339" y="6384036"/>
                </a:lnTo>
                <a:lnTo>
                  <a:pt x="3208655" y="6395339"/>
                </a:lnTo>
                <a:lnTo>
                  <a:pt x="3248660" y="6395339"/>
                </a:lnTo>
                <a:lnTo>
                  <a:pt x="3236722" y="6384036"/>
                </a:lnTo>
                <a:lnTo>
                  <a:pt x="3236722" y="6263767"/>
                </a:lnTo>
                <a:lnTo>
                  <a:pt x="3265043" y="6263767"/>
                </a:lnTo>
                <a:lnTo>
                  <a:pt x="3281045" y="6279007"/>
                </a:lnTo>
                <a:lnTo>
                  <a:pt x="3281172" y="6279007"/>
                </a:lnTo>
                <a:lnTo>
                  <a:pt x="3281172" y="6253226"/>
                </a:lnTo>
                <a:close/>
                <a:moveTo>
                  <a:pt x="2878963" y="6253226"/>
                </a:moveTo>
                <a:lnTo>
                  <a:pt x="2891536" y="6265418"/>
                </a:lnTo>
                <a:lnTo>
                  <a:pt x="2891536" y="6383147"/>
                </a:lnTo>
                <a:lnTo>
                  <a:pt x="2878963" y="6395339"/>
                </a:lnTo>
                <a:lnTo>
                  <a:pt x="2917952" y="6395339"/>
                </a:lnTo>
                <a:cubicBezTo>
                  <a:pt x="2917952" y="6395339"/>
                  <a:pt x="2905125" y="6383020"/>
                  <a:pt x="2905125" y="6383020"/>
                </a:cubicBezTo>
                <a:lnTo>
                  <a:pt x="2905125" y="6276594"/>
                </a:lnTo>
                <a:lnTo>
                  <a:pt x="2983611" y="6395593"/>
                </a:lnTo>
                <a:lnTo>
                  <a:pt x="2990342" y="6395593"/>
                </a:lnTo>
                <a:lnTo>
                  <a:pt x="2990342" y="6265545"/>
                </a:lnTo>
                <a:lnTo>
                  <a:pt x="2990342" y="6265418"/>
                </a:lnTo>
                <a:lnTo>
                  <a:pt x="3003169" y="6253226"/>
                </a:lnTo>
                <a:lnTo>
                  <a:pt x="2964180" y="6253226"/>
                </a:lnTo>
                <a:lnTo>
                  <a:pt x="2977007" y="6265418"/>
                </a:lnTo>
                <a:lnTo>
                  <a:pt x="2977007" y="6355842"/>
                </a:lnTo>
                <a:lnTo>
                  <a:pt x="2909824" y="6253226"/>
                </a:lnTo>
                <a:close/>
                <a:moveTo>
                  <a:pt x="2637409" y="6253226"/>
                </a:moveTo>
                <a:lnTo>
                  <a:pt x="2649093" y="6264529"/>
                </a:lnTo>
                <a:lnTo>
                  <a:pt x="2649093" y="6384036"/>
                </a:lnTo>
                <a:lnTo>
                  <a:pt x="2637409" y="6395339"/>
                </a:lnTo>
                <a:lnTo>
                  <a:pt x="2677414" y="6395339"/>
                </a:lnTo>
                <a:lnTo>
                  <a:pt x="2665476" y="6384036"/>
                </a:lnTo>
                <a:lnTo>
                  <a:pt x="2665476" y="6324092"/>
                </a:lnTo>
                <a:lnTo>
                  <a:pt x="2728214" y="6324092"/>
                </a:lnTo>
                <a:lnTo>
                  <a:pt x="2728214" y="6384163"/>
                </a:lnTo>
                <a:lnTo>
                  <a:pt x="2716276" y="6395466"/>
                </a:lnTo>
                <a:lnTo>
                  <a:pt x="2756535" y="6395466"/>
                </a:lnTo>
                <a:lnTo>
                  <a:pt x="2744597" y="6384163"/>
                </a:lnTo>
                <a:lnTo>
                  <a:pt x="2744597" y="6264529"/>
                </a:lnTo>
                <a:lnTo>
                  <a:pt x="2756535" y="6253226"/>
                </a:lnTo>
                <a:lnTo>
                  <a:pt x="2716276" y="6253226"/>
                </a:lnTo>
                <a:lnTo>
                  <a:pt x="2728214" y="6264529"/>
                </a:lnTo>
                <a:lnTo>
                  <a:pt x="2728214" y="6313424"/>
                </a:lnTo>
                <a:lnTo>
                  <a:pt x="2665476" y="6313424"/>
                </a:lnTo>
                <a:lnTo>
                  <a:pt x="2665476" y="6264529"/>
                </a:lnTo>
                <a:lnTo>
                  <a:pt x="2677414" y="6253226"/>
                </a:lnTo>
                <a:close/>
                <a:moveTo>
                  <a:pt x="2430907" y="6253226"/>
                </a:moveTo>
                <a:lnTo>
                  <a:pt x="2383536" y="6383909"/>
                </a:lnTo>
                <a:lnTo>
                  <a:pt x="2371344" y="6395466"/>
                </a:lnTo>
                <a:lnTo>
                  <a:pt x="2407285" y="6395466"/>
                </a:lnTo>
                <a:lnTo>
                  <a:pt x="2395601" y="6384417"/>
                </a:lnTo>
                <a:lnTo>
                  <a:pt x="2406396" y="6354318"/>
                </a:lnTo>
                <a:lnTo>
                  <a:pt x="2455799" y="6354318"/>
                </a:lnTo>
                <a:lnTo>
                  <a:pt x="2466086" y="6384417"/>
                </a:lnTo>
                <a:lnTo>
                  <a:pt x="2454402" y="6395466"/>
                </a:lnTo>
                <a:lnTo>
                  <a:pt x="2454656" y="6395466"/>
                </a:lnTo>
                <a:lnTo>
                  <a:pt x="2496947" y="6395466"/>
                </a:lnTo>
                <a:lnTo>
                  <a:pt x="2485009" y="6383909"/>
                </a:lnTo>
                <a:lnTo>
                  <a:pt x="2438527" y="6253226"/>
                </a:lnTo>
                <a:close/>
                <a:moveTo>
                  <a:pt x="2175256" y="6253226"/>
                </a:moveTo>
                <a:lnTo>
                  <a:pt x="2187448" y="6264529"/>
                </a:lnTo>
                <a:lnTo>
                  <a:pt x="2229485" y="6395466"/>
                </a:lnTo>
                <a:lnTo>
                  <a:pt x="2236851" y="6395466"/>
                </a:lnTo>
                <a:lnTo>
                  <a:pt x="2271014" y="6292469"/>
                </a:lnTo>
                <a:lnTo>
                  <a:pt x="2304161" y="6395466"/>
                </a:lnTo>
                <a:lnTo>
                  <a:pt x="2311781" y="6395466"/>
                </a:lnTo>
                <a:lnTo>
                  <a:pt x="2355088" y="6264529"/>
                </a:lnTo>
                <a:lnTo>
                  <a:pt x="2367280" y="6253226"/>
                </a:lnTo>
                <a:lnTo>
                  <a:pt x="2331339" y="6253226"/>
                </a:lnTo>
                <a:lnTo>
                  <a:pt x="2343023" y="6264275"/>
                </a:lnTo>
                <a:lnTo>
                  <a:pt x="2311400" y="6362700"/>
                </a:lnTo>
                <a:lnTo>
                  <a:pt x="2280793" y="6264275"/>
                </a:lnTo>
                <a:lnTo>
                  <a:pt x="2292477" y="6253226"/>
                </a:lnTo>
                <a:lnTo>
                  <a:pt x="2250186" y="6253226"/>
                </a:lnTo>
                <a:lnTo>
                  <a:pt x="2262124" y="6264529"/>
                </a:lnTo>
                <a:lnTo>
                  <a:pt x="2265045" y="6273927"/>
                </a:lnTo>
                <a:lnTo>
                  <a:pt x="2236470" y="6362700"/>
                </a:lnTo>
                <a:lnTo>
                  <a:pt x="2205863" y="6264275"/>
                </a:lnTo>
                <a:lnTo>
                  <a:pt x="2217547" y="6253226"/>
                </a:lnTo>
                <a:close/>
                <a:moveTo>
                  <a:pt x="1416685" y="6252845"/>
                </a:moveTo>
                <a:cubicBezTo>
                  <a:pt x="1390650" y="6252845"/>
                  <a:pt x="1378712" y="6274054"/>
                  <a:pt x="1378712" y="6287770"/>
                </a:cubicBezTo>
                <a:cubicBezTo>
                  <a:pt x="1378712" y="6298565"/>
                  <a:pt x="1384554" y="6310884"/>
                  <a:pt x="1398016" y="6320282"/>
                </a:cubicBezTo>
                <a:lnTo>
                  <a:pt x="1428623" y="6341237"/>
                </a:lnTo>
                <a:cubicBezTo>
                  <a:pt x="1436878" y="6346698"/>
                  <a:pt x="1439164" y="6354953"/>
                  <a:pt x="1439164" y="6361938"/>
                </a:cubicBezTo>
                <a:cubicBezTo>
                  <a:pt x="1439164" y="6373876"/>
                  <a:pt x="1431290" y="6386957"/>
                  <a:pt x="1414399" y="6386957"/>
                </a:cubicBezTo>
                <a:cubicBezTo>
                  <a:pt x="1410462" y="6386957"/>
                  <a:pt x="1406906" y="6386322"/>
                  <a:pt x="1404112" y="6385052"/>
                </a:cubicBezTo>
                <a:lnTo>
                  <a:pt x="1390015" y="6369177"/>
                </a:lnTo>
                <a:lnTo>
                  <a:pt x="1377188" y="6391402"/>
                </a:lnTo>
                <a:lnTo>
                  <a:pt x="1405763" y="6396736"/>
                </a:lnTo>
                <a:lnTo>
                  <a:pt x="1414484" y="6397621"/>
                </a:lnTo>
                <a:lnTo>
                  <a:pt x="1414145" y="6397752"/>
                </a:lnTo>
                <a:lnTo>
                  <a:pt x="1414526" y="6397625"/>
                </a:lnTo>
                <a:lnTo>
                  <a:pt x="1414484" y="6397621"/>
                </a:lnTo>
                <a:lnTo>
                  <a:pt x="1441672" y="6387084"/>
                </a:lnTo>
                <a:cubicBezTo>
                  <a:pt x="1449800" y="6380068"/>
                  <a:pt x="1455674" y="6369685"/>
                  <a:pt x="1455674" y="6356223"/>
                </a:cubicBezTo>
                <a:cubicBezTo>
                  <a:pt x="1455674" y="6342253"/>
                  <a:pt x="1448689" y="6333617"/>
                  <a:pt x="1441704" y="6329045"/>
                </a:cubicBezTo>
                <a:lnTo>
                  <a:pt x="1411351" y="6308090"/>
                </a:lnTo>
                <a:cubicBezTo>
                  <a:pt x="1400556" y="6300597"/>
                  <a:pt x="1394968" y="6290945"/>
                  <a:pt x="1394968" y="6283706"/>
                </a:cubicBezTo>
                <a:cubicBezTo>
                  <a:pt x="1394968" y="6268720"/>
                  <a:pt x="1408430" y="6263386"/>
                  <a:pt x="1416558" y="6263386"/>
                </a:cubicBezTo>
                <a:cubicBezTo>
                  <a:pt x="1420876" y="6263386"/>
                  <a:pt x="1423924" y="6265037"/>
                  <a:pt x="1426210" y="6265037"/>
                </a:cubicBezTo>
                <a:lnTo>
                  <a:pt x="1439418" y="6278499"/>
                </a:lnTo>
                <a:lnTo>
                  <a:pt x="1453388" y="6258814"/>
                </a:lnTo>
                <a:lnTo>
                  <a:pt x="1423797" y="6253480"/>
                </a:lnTo>
                <a:cubicBezTo>
                  <a:pt x="1421765" y="6253099"/>
                  <a:pt x="1420495" y="6252845"/>
                  <a:pt x="1416685" y="6252845"/>
                </a:cubicBezTo>
                <a:close/>
                <a:moveTo>
                  <a:pt x="2558923" y="6252591"/>
                </a:moveTo>
                <a:cubicBezTo>
                  <a:pt x="2532888" y="6252591"/>
                  <a:pt x="2520950" y="6273800"/>
                  <a:pt x="2520950" y="6287516"/>
                </a:cubicBezTo>
                <a:cubicBezTo>
                  <a:pt x="2520950" y="6298311"/>
                  <a:pt x="2526792" y="6310630"/>
                  <a:pt x="2540254" y="6320028"/>
                </a:cubicBezTo>
                <a:lnTo>
                  <a:pt x="2570861" y="6340983"/>
                </a:lnTo>
                <a:cubicBezTo>
                  <a:pt x="2579116" y="6346444"/>
                  <a:pt x="2581402" y="6354699"/>
                  <a:pt x="2581402" y="6361684"/>
                </a:cubicBezTo>
                <a:cubicBezTo>
                  <a:pt x="2581402" y="6373622"/>
                  <a:pt x="2573528" y="6386703"/>
                  <a:pt x="2556637" y="6386703"/>
                </a:cubicBezTo>
                <a:cubicBezTo>
                  <a:pt x="2552700" y="6386703"/>
                  <a:pt x="2549144" y="6386068"/>
                  <a:pt x="2546350" y="6384798"/>
                </a:cubicBezTo>
                <a:lnTo>
                  <a:pt x="2532253" y="6368923"/>
                </a:lnTo>
                <a:lnTo>
                  <a:pt x="2519426" y="6391148"/>
                </a:lnTo>
                <a:lnTo>
                  <a:pt x="2548001" y="6396482"/>
                </a:lnTo>
                <a:cubicBezTo>
                  <a:pt x="2548001" y="6396482"/>
                  <a:pt x="2552827" y="6397371"/>
                  <a:pt x="2556891" y="6397371"/>
                </a:cubicBezTo>
                <a:lnTo>
                  <a:pt x="2556637" y="6397498"/>
                </a:lnTo>
                <a:cubicBezTo>
                  <a:pt x="2574671" y="6397498"/>
                  <a:pt x="2598166" y="6382893"/>
                  <a:pt x="2598166" y="6355969"/>
                </a:cubicBezTo>
                <a:lnTo>
                  <a:pt x="2597912" y="6355969"/>
                </a:lnTo>
                <a:cubicBezTo>
                  <a:pt x="2597912" y="6341999"/>
                  <a:pt x="2590927" y="6333363"/>
                  <a:pt x="2583942" y="6328791"/>
                </a:cubicBezTo>
                <a:lnTo>
                  <a:pt x="2553589" y="6307836"/>
                </a:lnTo>
                <a:cubicBezTo>
                  <a:pt x="2542794" y="6300343"/>
                  <a:pt x="2537206" y="6290691"/>
                  <a:pt x="2537206" y="6283452"/>
                </a:cubicBezTo>
                <a:cubicBezTo>
                  <a:pt x="2537206" y="6268466"/>
                  <a:pt x="2550668" y="6263132"/>
                  <a:pt x="2558796" y="6263132"/>
                </a:cubicBezTo>
                <a:cubicBezTo>
                  <a:pt x="2563114" y="6263132"/>
                  <a:pt x="2566162" y="6264783"/>
                  <a:pt x="2568448" y="6264783"/>
                </a:cubicBezTo>
                <a:lnTo>
                  <a:pt x="2581656" y="6278245"/>
                </a:lnTo>
                <a:lnTo>
                  <a:pt x="2595626" y="6258560"/>
                </a:lnTo>
                <a:lnTo>
                  <a:pt x="2566035" y="6253226"/>
                </a:lnTo>
                <a:cubicBezTo>
                  <a:pt x="2564003" y="6252845"/>
                  <a:pt x="2562733" y="6252591"/>
                  <a:pt x="2558923" y="6252591"/>
                </a:cubicBezTo>
                <a:close/>
                <a:moveTo>
                  <a:pt x="2079371" y="6252464"/>
                </a:moveTo>
                <a:cubicBezTo>
                  <a:pt x="2067179" y="6252464"/>
                  <a:pt x="2054352" y="6259195"/>
                  <a:pt x="2045589" y="6269228"/>
                </a:cubicBezTo>
                <a:cubicBezTo>
                  <a:pt x="2037461" y="6278626"/>
                  <a:pt x="2031873" y="6293739"/>
                  <a:pt x="2028952" y="6309995"/>
                </a:cubicBezTo>
                <a:cubicBezTo>
                  <a:pt x="2028952" y="6309995"/>
                  <a:pt x="2015363" y="6309995"/>
                  <a:pt x="2015363" y="6309995"/>
                </a:cubicBezTo>
                <a:lnTo>
                  <a:pt x="2015363" y="6310249"/>
                </a:lnTo>
                <a:lnTo>
                  <a:pt x="2009648" y="6315456"/>
                </a:lnTo>
                <a:lnTo>
                  <a:pt x="2010283" y="6317488"/>
                </a:lnTo>
                <a:lnTo>
                  <a:pt x="2027809" y="6317488"/>
                </a:lnTo>
                <a:cubicBezTo>
                  <a:pt x="2025142" y="6335522"/>
                  <a:pt x="2022602" y="6351143"/>
                  <a:pt x="2018538" y="6376289"/>
                </a:cubicBezTo>
                <a:cubicBezTo>
                  <a:pt x="2012823" y="6413754"/>
                  <a:pt x="2008124" y="6426962"/>
                  <a:pt x="2004060" y="6430137"/>
                </a:cubicBezTo>
                <a:cubicBezTo>
                  <a:pt x="2002790" y="6431407"/>
                  <a:pt x="2000758" y="6431915"/>
                  <a:pt x="1998853" y="6431915"/>
                </a:cubicBezTo>
                <a:cubicBezTo>
                  <a:pt x="1996313" y="6431915"/>
                  <a:pt x="1992376" y="6430137"/>
                  <a:pt x="1989582" y="6428994"/>
                </a:cubicBezTo>
                <a:cubicBezTo>
                  <a:pt x="1987042" y="6427724"/>
                  <a:pt x="1984883" y="6429248"/>
                  <a:pt x="1983740" y="6430391"/>
                </a:cubicBezTo>
                <a:cubicBezTo>
                  <a:pt x="1982089" y="6432296"/>
                  <a:pt x="1980184" y="6435090"/>
                  <a:pt x="1980184" y="6437249"/>
                </a:cubicBezTo>
                <a:cubicBezTo>
                  <a:pt x="1980184" y="6441186"/>
                  <a:pt x="1985645" y="6443218"/>
                  <a:pt x="1989201" y="6443218"/>
                </a:cubicBezTo>
                <a:cubicBezTo>
                  <a:pt x="1993265" y="6443218"/>
                  <a:pt x="2003298" y="6440043"/>
                  <a:pt x="2012315" y="6429375"/>
                </a:cubicBezTo>
                <a:cubicBezTo>
                  <a:pt x="2019554" y="6420993"/>
                  <a:pt x="2029079" y="6401562"/>
                  <a:pt x="2037334" y="6356223"/>
                </a:cubicBezTo>
                <a:cubicBezTo>
                  <a:pt x="2038731" y="6347841"/>
                  <a:pt x="2040509" y="6339459"/>
                  <a:pt x="2044065" y="6317361"/>
                </a:cubicBezTo>
                <a:lnTo>
                  <a:pt x="2065528" y="6315329"/>
                </a:lnTo>
                <a:lnTo>
                  <a:pt x="2070227" y="6310122"/>
                </a:lnTo>
                <a:lnTo>
                  <a:pt x="2045462" y="6310122"/>
                </a:lnTo>
                <a:cubicBezTo>
                  <a:pt x="2051812" y="6273038"/>
                  <a:pt x="2057019" y="6261862"/>
                  <a:pt x="2066036" y="6261862"/>
                </a:cubicBezTo>
                <a:cubicBezTo>
                  <a:pt x="2072259" y="6261862"/>
                  <a:pt x="2077466" y="6264275"/>
                  <a:pt x="2082165" y="6268466"/>
                </a:cubicBezTo>
                <a:cubicBezTo>
                  <a:pt x="2083562" y="6269736"/>
                  <a:pt x="2085975" y="6269736"/>
                  <a:pt x="2088007" y="6268212"/>
                </a:cubicBezTo>
                <a:lnTo>
                  <a:pt x="2087753" y="6268212"/>
                </a:lnTo>
                <a:cubicBezTo>
                  <a:pt x="2089404" y="6266815"/>
                  <a:pt x="2091944" y="6263513"/>
                  <a:pt x="2091944" y="6260846"/>
                </a:cubicBezTo>
                <a:cubicBezTo>
                  <a:pt x="2092198" y="6256909"/>
                  <a:pt x="2086483" y="6252464"/>
                  <a:pt x="2079371" y="6252464"/>
                </a:cubicBezTo>
                <a:close/>
                <a:moveTo>
                  <a:pt x="3101848" y="6251321"/>
                </a:moveTo>
                <a:cubicBezTo>
                  <a:pt x="3061208" y="6251321"/>
                  <a:pt x="3032506" y="6285992"/>
                  <a:pt x="3032506" y="6324346"/>
                </a:cubicBezTo>
                <a:cubicBezTo>
                  <a:pt x="3032506" y="6362700"/>
                  <a:pt x="3061081" y="6397371"/>
                  <a:pt x="3101848" y="6397371"/>
                </a:cubicBezTo>
                <a:cubicBezTo>
                  <a:pt x="3124962" y="6397371"/>
                  <a:pt x="3134614" y="6392037"/>
                  <a:pt x="3142869" y="6387084"/>
                </a:cubicBezTo>
                <a:lnTo>
                  <a:pt x="3142869" y="6330823"/>
                </a:lnTo>
                <a:lnTo>
                  <a:pt x="3154553" y="6319520"/>
                </a:lnTo>
                <a:lnTo>
                  <a:pt x="3114548" y="6319520"/>
                </a:lnTo>
                <a:lnTo>
                  <a:pt x="3126486" y="6330823"/>
                </a:lnTo>
                <a:lnTo>
                  <a:pt x="3126486" y="6376670"/>
                </a:lnTo>
                <a:cubicBezTo>
                  <a:pt x="3122930" y="6379972"/>
                  <a:pt x="3115945" y="6386703"/>
                  <a:pt x="3101975" y="6386703"/>
                </a:cubicBezTo>
                <a:cubicBezTo>
                  <a:pt x="3068828" y="6386703"/>
                  <a:pt x="3052191" y="6354826"/>
                  <a:pt x="3052191" y="6324219"/>
                </a:cubicBezTo>
                <a:cubicBezTo>
                  <a:pt x="3052191" y="6293612"/>
                  <a:pt x="3073146" y="6261735"/>
                  <a:pt x="3101975" y="6261735"/>
                </a:cubicBezTo>
                <a:cubicBezTo>
                  <a:pt x="3109595" y="6261735"/>
                  <a:pt x="3115183" y="6263513"/>
                  <a:pt x="3120136" y="6268593"/>
                </a:cubicBezTo>
                <a:lnTo>
                  <a:pt x="3136519" y="6283960"/>
                </a:lnTo>
                <a:lnTo>
                  <a:pt x="3136519" y="6259449"/>
                </a:lnTo>
                <a:cubicBezTo>
                  <a:pt x="3127629" y="6255131"/>
                  <a:pt x="3118739" y="6251321"/>
                  <a:pt x="3101848" y="6251321"/>
                </a:cubicBezTo>
                <a:close/>
                <a:moveTo>
                  <a:pt x="3363976" y="6250051"/>
                </a:moveTo>
                <a:cubicBezTo>
                  <a:pt x="3325622" y="6250051"/>
                  <a:pt x="3304286" y="6288151"/>
                  <a:pt x="3304286" y="6324346"/>
                </a:cubicBezTo>
                <a:cubicBezTo>
                  <a:pt x="3304286" y="6360541"/>
                  <a:pt x="3325749" y="6398641"/>
                  <a:pt x="3363976" y="6398641"/>
                </a:cubicBezTo>
                <a:cubicBezTo>
                  <a:pt x="3402203" y="6398641"/>
                  <a:pt x="3423920" y="6360541"/>
                  <a:pt x="3423920" y="6324346"/>
                </a:cubicBezTo>
                <a:cubicBezTo>
                  <a:pt x="3423920" y="6288151"/>
                  <a:pt x="3402330" y="6250051"/>
                  <a:pt x="3363976" y="625005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0873"/>
                </a:lnTo>
                <a:lnTo>
                  <a:pt x="8779129" y="380873"/>
                </a:lnTo>
                <a:lnTo>
                  <a:pt x="8779129" y="547243"/>
                </a:lnTo>
                <a:lnTo>
                  <a:pt x="8896096" y="547243"/>
                </a:lnTo>
                <a:lnTo>
                  <a:pt x="8765540" y="1033018"/>
                </a:lnTo>
                <a:cubicBezTo>
                  <a:pt x="8765540" y="1033018"/>
                  <a:pt x="8605774" y="389890"/>
                  <a:pt x="8603488" y="380873"/>
                </a:cubicBezTo>
                <a:lnTo>
                  <a:pt x="8434578" y="380873"/>
                </a:lnTo>
                <a:cubicBezTo>
                  <a:pt x="8432165" y="389636"/>
                  <a:pt x="8259319" y="1033018"/>
                  <a:pt x="8259319" y="1033018"/>
                </a:cubicBezTo>
                <a:lnTo>
                  <a:pt x="8139049" y="547243"/>
                </a:lnTo>
                <a:lnTo>
                  <a:pt x="8260715" y="547243"/>
                </a:lnTo>
                <a:lnTo>
                  <a:pt x="8260715" y="380873"/>
                </a:lnTo>
                <a:lnTo>
                  <a:pt x="7772400" y="380873"/>
                </a:lnTo>
                <a:lnTo>
                  <a:pt x="7772400" y="547243"/>
                </a:lnTo>
                <a:lnTo>
                  <a:pt x="7880604" y="547243"/>
                </a:lnTo>
                <a:cubicBezTo>
                  <a:pt x="7880604" y="547243"/>
                  <a:pt x="8067294" y="1294130"/>
                  <a:pt x="8069581" y="1303147"/>
                </a:cubicBezTo>
                <a:lnTo>
                  <a:pt x="8331708" y="1303147"/>
                </a:lnTo>
                <a:cubicBezTo>
                  <a:pt x="8333994" y="1294384"/>
                  <a:pt x="8456803" y="827532"/>
                  <a:pt x="8456803" y="827532"/>
                </a:cubicBezTo>
                <a:cubicBezTo>
                  <a:pt x="8456803" y="827532"/>
                  <a:pt x="8573389" y="1294130"/>
                  <a:pt x="8575675" y="1303147"/>
                </a:cubicBezTo>
                <a:lnTo>
                  <a:pt x="8837803" y="1303147"/>
                </a:lnTo>
                <a:cubicBezTo>
                  <a:pt x="8840216" y="1294257"/>
                  <a:pt x="9036685" y="547243"/>
                  <a:pt x="9036685" y="547243"/>
                </a:cubicBezTo>
                <a:lnTo>
                  <a:pt x="9144000" y="547243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&gt; Picture to change. Place image here and add alt text under Review &gt; Check Accessibility &gt; Alt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79433" y="1373569"/>
            <a:ext cx="7985133" cy="2396362"/>
          </a:xfrm>
          <a:prstGeom prst="rect">
            <a:avLst/>
          </a:prstGeom>
        </p:spPr>
        <p:txBody>
          <a:bodyPr anchor="ctr"/>
          <a:lstStyle>
            <a:lvl1pPr algn="ctr">
              <a:defRPr sz="487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BRAND POWERPOINT TEMPLATE </a:t>
            </a:r>
          </a:p>
        </p:txBody>
      </p:sp>
    </p:spTree>
    <p:extLst>
      <p:ext uri="{BB962C8B-B14F-4D97-AF65-F5344CB8AC3E}">
        <p14:creationId xmlns:p14="http://schemas.microsoft.com/office/powerpoint/2010/main" val="156221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50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4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00916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489329"/>
            <a:ext cx="8197114" cy="236590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2218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2" y="1364404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932199"/>
            <a:ext cx="8197114" cy="225176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286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99807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 </a:t>
            </a:r>
            <a:br>
              <a:rPr lang="en-US"/>
            </a:br>
            <a:r>
              <a:rPr lang="en-US"/>
              <a:t>ENCODE NORMAL BLACK, 50 PT.</a:t>
            </a:r>
          </a:p>
        </p:txBody>
      </p:sp>
      <p:pic>
        <p:nvPicPr>
          <p:cNvPr id="9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3" name="ISC Logo" descr="UW_Integrated Service Center_Logo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568081" y="4454648"/>
            <a:ext cx="2658854" cy="393193"/>
          </a:xfrm>
          <a:prstGeom prst="rect">
            <a:avLst/>
          </a:prstGeom>
        </p:spPr>
      </p:pic>
      <p:pic>
        <p:nvPicPr>
          <p:cNvPr id="7" name="W Logo" descr="UW_W 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9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363509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20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4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50454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Wrap-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8650" y="2074863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2"/>
                </a:solidFill>
                <a:latin typeface="Encode Sans Normal Black" panose="02000000000000000000" pitchFamily="2" charset="0"/>
              </a:defRPr>
            </a:lvl1pPr>
          </a:lstStyle>
          <a:p>
            <a:r>
              <a:rPr lang="en-US"/>
              <a:t>TRANSITION SLIDE TITLE HERE </a:t>
            </a:r>
            <a:br>
              <a:rPr lang="en-US"/>
            </a:br>
            <a:r>
              <a:rPr lang="en-US"/>
              <a:t>ENCODE NORMAL BLACK, 30 PT.</a:t>
            </a:r>
          </a:p>
        </p:txBody>
      </p:sp>
      <p:pic>
        <p:nvPicPr>
          <p:cNvPr id="3" name="W Logo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28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141094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9" name="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8232775" cy="265176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909441"/>
            <a:ext cx="1103781" cy="96362"/>
          </a:xfrm>
          <a:prstGeom prst="rect">
            <a:avLst/>
          </a:prstGeom>
        </p:spPr>
      </p:pic>
      <p:pic>
        <p:nvPicPr>
          <p:cNvPr id="8" name="ISC Logo" descr="UW_Integrated Service Center_Logo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5986183" y="4454648"/>
            <a:ext cx="2658854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28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7" name="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8229600" cy="283464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6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" y="909441"/>
            <a:ext cx="1103781" cy="96362"/>
          </a:xfrm>
          <a:prstGeom prst="rect">
            <a:avLst/>
          </a:prstGeom>
        </p:spPr>
      </p:pic>
      <p:pic>
        <p:nvPicPr>
          <p:cNvPr id="13" name="W Logo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28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6" name="Image/Chart Placeholder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9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" y="909441"/>
            <a:ext cx="1103781" cy="96362"/>
          </a:xfrm>
          <a:prstGeom prst="rect">
            <a:avLst/>
          </a:prstGeom>
        </p:spPr>
      </p:pic>
      <p:pic>
        <p:nvPicPr>
          <p:cNvPr id="8" name="ISC Logo" descr="UW_Integrated Service Center_Logo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5986183" y="4454648"/>
            <a:ext cx="2658854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tx2"/>
                </a:solidFill>
                <a:latin typeface="Encode Sans Normal Black" panose="02000000000000000000" pitchFamily="2" charset="0"/>
              </a:defRPr>
            </a:lvl1pPr>
          </a:lstStyle>
          <a:p>
            <a:r>
              <a:rPr lang="en-US"/>
              <a:t>HEADER HERE (ENCODE NORMAL BLACK, 30 PT.)</a:t>
            </a:r>
          </a:p>
        </p:txBody>
      </p:sp>
      <p:pic>
        <p:nvPicPr>
          <p:cNvPr id="3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" y="909441"/>
            <a:ext cx="1047402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705849"/>
            <a:ext cx="702354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7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ISC Logo" descr="UW_Integrated Service Center_Logo_Purp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b="676"/>
          <a:stretch/>
        </p:blipFill>
        <p:spPr>
          <a:xfrm>
            <a:off x="568085" y="4460332"/>
            <a:ext cx="2661648" cy="387509"/>
          </a:xfrm>
          <a:prstGeom prst="rect">
            <a:avLst/>
          </a:prstGeom>
        </p:spPr>
      </p:pic>
      <p:pic>
        <p:nvPicPr>
          <p:cNvPr id="13" name="W Logo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7" name="Bar" descr="Dividing bar between header and cont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8" name="ISC Logo" descr="UW_Integrated Service Center_Logo_Purp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b="676"/>
          <a:stretch/>
        </p:blipFill>
        <p:spPr>
          <a:xfrm>
            <a:off x="568085" y="4460332"/>
            <a:ext cx="2661648" cy="387509"/>
          </a:xfrm>
          <a:prstGeom prst="rect">
            <a:avLst/>
          </a:prstGeom>
        </p:spPr>
      </p:pic>
      <p:pic>
        <p:nvPicPr>
          <p:cNvPr id="6" name="W Logo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80" r:id="rId3"/>
    <p:sldLayoutId id="2147483659" r:id="rId4"/>
    <p:sldLayoutId id="2147483660" r:id="rId5"/>
    <p:sldLayoutId id="2147483661" r:id="rId6"/>
    <p:sldLayoutId id="214748368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82" r:id="rId3"/>
    <p:sldLayoutId id="2147483663" r:id="rId4"/>
    <p:sldLayoutId id="2147483664" r:id="rId5"/>
    <p:sldLayoutId id="2147483665" r:id="rId6"/>
    <p:sldLayoutId id="2147483684" r:id="rId7"/>
    <p:sldLayoutId id="2147483686" r:id="rId8"/>
    <p:sldLayoutId id="214748369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1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59914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7980D9AF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DDA3A8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26" Type="http://schemas.openxmlformats.org/officeDocument/2006/relationships/image" Target="../media/image25.png"/><Relationship Id="rId3" Type="http://schemas.openxmlformats.org/officeDocument/2006/relationships/image" Target="../media/image14.png"/><Relationship Id="rId21" Type="http://schemas.openxmlformats.org/officeDocument/2006/relationships/customXml" Target="../ink/ink10.xml"/><Relationship Id="rId34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customXml" Target="../ink/ink5.xml"/><Relationship Id="rId17" Type="http://schemas.openxmlformats.org/officeDocument/2006/relationships/image" Target="../media/image21.png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7.xml"/><Relationship Id="rId20" Type="http://schemas.openxmlformats.org/officeDocument/2006/relationships/image" Target="../media/image2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customXml" Target="../ink/ink11.xml"/><Relationship Id="rId28" Type="http://schemas.openxmlformats.org/officeDocument/2006/relationships/image" Target="../media/image26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customXml" Target="../ink/ink1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Relationship Id="rId22" Type="http://schemas.openxmlformats.org/officeDocument/2006/relationships/image" Target="../media/image23.png"/><Relationship Id="rId27" Type="http://schemas.openxmlformats.org/officeDocument/2006/relationships/customXml" Target="../ink/ink13.xml"/><Relationship Id="rId30" Type="http://schemas.openxmlformats.org/officeDocument/2006/relationships/image" Target="../media/image27.png"/><Relationship Id="rId35" Type="http://schemas.openxmlformats.org/officeDocument/2006/relationships/customXml" Target="../ink/ink17.xml"/><Relationship Id="rId8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uw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hrhelp@uw.edu" TargetMode="External"/><Relationship Id="rId4" Type="http://schemas.openxmlformats.org/officeDocument/2006/relationships/hyperlink" Target="mailto:benefits@uw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A7481A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10C_58260798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 INTEGRATION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9918" y="1707797"/>
            <a:ext cx="8298887" cy="2478795"/>
          </a:xfrm>
        </p:spPr>
        <p:txBody>
          <a:bodyPr lIns="91440" tIns="45720" rIns="91440" bIns="45720" anchor="t"/>
          <a:lstStyle/>
          <a:p>
            <a:r>
              <a:rPr lang="en-US" sz="2000">
                <a:latin typeface="Open Sans"/>
                <a:ea typeface="Open Sans"/>
                <a:cs typeface="Open Sans"/>
              </a:rPr>
              <a:t>You’ll work with the same people as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You’ll be able to call during the same hours as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You’ll see the same website content, and have the same website structure as on the ISC site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You’ll use the same Contact Us and other ServiceNow forms that route to payroll (overpayment, retro) as you use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You’ll be able to use the same Live Chat you use today</a:t>
            </a:r>
          </a:p>
          <a:p>
            <a:endParaRPr lang="en-US" sz="20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BE THE SAME?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0247F-D611-F635-36F5-D44588041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EFFECTIVE MAY 1</a:t>
            </a:r>
          </a:p>
        </p:txBody>
      </p:sp>
    </p:spTree>
    <p:extLst>
      <p:ext uri="{BB962C8B-B14F-4D97-AF65-F5344CB8AC3E}">
        <p14:creationId xmlns:p14="http://schemas.microsoft.com/office/powerpoint/2010/main" val="393111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76" y="1934831"/>
            <a:ext cx="8197114" cy="2251761"/>
          </a:xfrm>
        </p:spPr>
        <p:txBody>
          <a:bodyPr lIns="91440" tIns="45720" rIns="91440" bIns="45720" anchor="t"/>
          <a:lstStyle/>
          <a:p>
            <a:r>
              <a:rPr lang="en-US" sz="2000">
                <a:latin typeface="Open Sans"/>
                <a:ea typeface="Open Sans"/>
                <a:cs typeface="Open Sans"/>
              </a:rPr>
              <a:t>You’ll receive the same Admin’s Corner and Weekly Digest emails you receive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This Community of Practice meeting will remain on your calendars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And the HCM / Tier 2 team will partner closely with OAP, as they do today as the Academic Personnel business owner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ELSE WILL BE THE SAME?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0247F-D611-F635-36F5-D44588041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EFFECTIVE MAY 1</a:t>
            </a:r>
          </a:p>
        </p:txBody>
      </p:sp>
    </p:spTree>
    <p:extLst>
      <p:ext uri="{BB962C8B-B14F-4D97-AF65-F5344CB8AC3E}">
        <p14:creationId xmlns:p14="http://schemas.microsoft.com/office/powerpoint/2010/main" val="37184902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CHANGING ON MAY 1</a:t>
            </a:r>
            <a:br>
              <a:rPr lang="en-US"/>
            </a:b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5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79BA-6FEC-8C02-833D-3DFB595C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NAME CHANGE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0405FF-A706-B704-6298-1B40B1F9BCC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2105819"/>
            <a:ext cx="5130800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5699AB5-0F0C-ACD8-FE59-D8A85E29DA3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/>
          <a:srcRect b="30688"/>
          <a:stretch/>
        </p:blipFill>
        <p:spPr bwMode="auto">
          <a:xfrm>
            <a:off x="1143015" y="7"/>
            <a:ext cx="6857985" cy="51434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363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5699AB5-0F0C-ACD8-FE59-D8A85E29DA3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/>
          <a:srcRect t="-103" b="35017"/>
          <a:stretch/>
        </p:blipFill>
        <p:spPr bwMode="auto">
          <a:xfrm>
            <a:off x="1074736" y="112347"/>
            <a:ext cx="7143805" cy="5031153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CC8B79-554A-FD04-3429-1DA64FE53245}"/>
                  </a:ext>
                </a:extLst>
              </p14:cNvPr>
              <p14:cNvContentPartPr/>
              <p14:nvPr/>
            </p14:nvContentPartPr>
            <p14:xfrm>
              <a:off x="3207365" y="526689"/>
              <a:ext cx="270" cy="2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CC8B79-554A-FD04-3429-1DA64FE532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125" y="522369"/>
                <a:ext cx="675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E434E-E77D-9590-55DA-36F855F7AB1F}"/>
                  </a:ext>
                </a:extLst>
              </p14:cNvPr>
              <p14:cNvContentPartPr/>
              <p14:nvPr/>
            </p14:nvContentPartPr>
            <p14:xfrm>
              <a:off x="-342146" y="165699"/>
              <a:ext cx="270" cy="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6E434E-E77D-9590-55DA-36F855F7AB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46736" y="159579"/>
                <a:ext cx="945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1D822D1-9F68-D63A-6973-9D2C4543CEC5}"/>
              </a:ext>
            </a:extLst>
          </p:cNvPr>
          <p:cNvGrpSpPr/>
          <p:nvPr/>
        </p:nvGrpSpPr>
        <p:grpSpPr>
          <a:xfrm>
            <a:off x="922996" y="237384"/>
            <a:ext cx="218700" cy="154710"/>
            <a:chOff x="71566" y="476532"/>
            <a:chExt cx="291600" cy="206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163D46-826E-BEC7-FFAA-8CB1D8B12782}"/>
                    </a:ext>
                  </a:extLst>
                </p14:cNvPr>
                <p14:cNvContentPartPr/>
                <p14:nvPr/>
              </p14:nvContentPartPr>
              <p14:xfrm>
                <a:off x="71566" y="575172"/>
                <a:ext cx="20232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163D46-826E-BEC7-FFAA-8CB1D8B127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435" y="569052"/>
                  <a:ext cx="218582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155B2F-BFA9-4AA4-296B-A6FBE998545A}"/>
                    </a:ext>
                  </a:extLst>
                </p14:cNvPr>
                <p14:cNvContentPartPr/>
                <p14:nvPr/>
              </p14:nvContentPartPr>
              <p14:xfrm>
                <a:off x="243286" y="484092"/>
                <a:ext cx="108360" cy="19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155B2F-BFA9-4AA4-296B-A6FBE99854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171" y="475932"/>
                  <a:ext cx="124590" cy="2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4806E4-2EF9-1EFA-B0B2-2C88D1BA4BD3}"/>
                    </a:ext>
                  </a:extLst>
                </p14:cNvPr>
                <p14:cNvContentPartPr/>
                <p14:nvPr/>
              </p14:nvContentPartPr>
              <p14:xfrm>
                <a:off x="234286" y="575172"/>
                <a:ext cx="8388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4806E4-2EF9-1EFA-B0B2-2C88D1BA4B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138" y="567105"/>
                  <a:ext cx="100177" cy="26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C3D77D-C8F8-14C3-B74D-2695847BCEBC}"/>
                    </a:ext>
                  </a:extLst>
                </p14:cNvPr>
                <p14:cNvContentPartPr/>
                <p14:nvPr/>
              </p14:nvContentPartPr>
              <p14:xfrm>
                <a:off x="281086" y="476532"/>
                <a:ext cx="82080" cy="10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C3D77D-C8F8-14C3-B74D-2695847BCE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926" y="468381"/>
                  <a:ext cx="98400" cy="121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259966-469A-66EE-A893-7DC0A2451B2F}"/>
                    </a:ext>
                  </a:extLst>
                </p14:cNvPr>
                <p14:cNvContentPartPr/>
                <p14:nvPr/>
              </p14:nvContentPartPr>
              <p14:xfrm>
                <a:off x="362806" y="58165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259966-469A-66EE-A893-7DC0A2451B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6686" y="5755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9DD429-E5D9-A33E-D625-E4E22DA52EC8}"/>
                    </a:ext>
                  </a:extLst>
                </p14:cNvPr>
                <p14:cNvContentPartPr/>
                <p14:nvPr/>
              </p14:nvContentPartPr>
              <p14:xfrm>
                <a:off x="362806" y="5816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9DD429-E5D9-A33E-D625-E4E22DA52E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6686" y="5755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95A52-05EC-34C0-749A-A39EF3DD91D1}"/>
                  </a:ext>
                </a:extLst>
              </p14:cNvPr>
              <p14:cNvContentPartPr/>
              <p14:nvPr/>
            </p14:nvContentPartPr>
            <p14:xfrm>
              <a:off x="1292255" y="2885139"/>
              <a:ext cx="251100" cy="675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95A52-05EC-34C0-749A-A39EF3DD91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6139" y="2879100"/>
                <a:ext cx="263331" cy="1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1BEEC4-52F2-7CAE-BE0E-02492EE4439A}"/>
                  </a:ext>
                </a:extLst>
              </p14:cNvPr>
              <p14:cNvContentPartPr/>
              <p14:nvPr/>
            </p14:nvContentPartPr>
            <p14:xfrm>
              <a:off x="1489625" y="2814129"/>
              <a:ext cx="75060" cy="17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1BEEC4-52F2-7CAE-BE0E-02492EE443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83520" y="2808009"/>
                <a:ext cx="87271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8A6D132-8D78-0436-9B76-941B24F1258D}"/>
              </a:ext>
            </a:extLst>
          </p:cNvPr>
          <p:cNvGrpSpPr/>
          <p:nvPr/>
        </p:nvGrpSpPr>
        <p:grpSpPr>
          <a:xfrm>
            <a:off x="4872455" y="1117179"/>
            <a:ext cx="291060" cy="268650"/>
            <a:chOff x="4972606" y="1489572"/>
            <a:chExt cx="388080" cy="358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84F509-8927-3FDE-C90A-AC10D95465C0}"/>
                    </a:ext>
                  </a:extLst>
                </p14:cNvPr>
                <p14:cNvContentPartPr/>
                <p14:nvPr/>
              </p14:nvContentPartPr>
              <p14:xfrm>
                <a:off x="5034166" y="1489572"/>
                <a:ext cx="326520" cy="28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84F509-8927-3FDE-C90A-AC10D95465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26015" y="1481422"/>
                  <a:ext cx="342822" cy="301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57D2B5-EC9E-6062-64A5-4BA701645D07}"/>
                    </a:ext>
                  </a:extLst>
                </p14:cNvPr>
                <p14:cNvContentPartPr/>
                <p14:nvPr/>
              </p14:nvContentPartPr>
              <p14:xfrm>
                <a:off x="4972606" y="1589652"/>
                <a:ext cx="231840" cy="25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57D2B5-EC9E-6062-64A5-4BA701645D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64463" y="1581496"/>
                  <a:ext cx="248126" cy="2744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92161F-4DD9-40E4-F072-57EDCC277264}"/>
              </a:ext>
            </a:extLst>
          </p:cNvPr>
          <p:cNvGrpSpPr/>
          <p:nvPr/>
        </p:nvGrpSpPr>
        <p:grpSpPr>
          <a:xfrm>
            <a:off x="3377623" y="516443"/>
            <a:ext cx="425790" cy="142290"/>
            <a:chOff x="2220046" y="126972"/>
            <a:chExt cx="567720" cy="189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2492AE-18C1-7BCE-B6F2-9AD206B455D3}"/>
                    </a:ext>
                  </a:extLst>
                </p14:cNvPr>
                <p14:cNvContentPartPr/>
                <p14:nvPr/>
              </p14:nvContentPartPr>
              <p14:xfrm>
                <a:off x="2220046" y="126972"/>
                <a:ext cx="151200" cy="18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2492AE-18C1-7BCE-B6F2-9AD206B455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886" y="118807"/>
                  <a:ext cx="167520" cy="20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3995F18-6DCE-EE9A-FCE3-35665E739891}"/>
                    </a:ext>
                  </a:extLst>
                </p14:cNvPr>
                <p14:cNvContentPartPr/>
                <p14:nvPr/>
              </p14:nvContentPartPr>
              <p14:xfrm>
                <a:off x="2276206" y="207972"/>
                <a:ext cx="5115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3995F18-6DCE-EE9A-FCE3-35665E7398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68048" y="199812"/>
                  <a:ext cx="527876" cy="2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4BD0BBE-D982-67EE-2D3F-723D7F7D0883}"/>
                  </a:ext>
                </a:extLst>
              </p14:cNvPr>
              <p14:cNvContentPartPr/>
              <p14:nvPr/>
            </p14:nvContentPartPr>
            <p14:xfrm>
              <a:off x="4306805" y="1923939"/>
              <a:ext cx="270" cy="27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4BD0BBE-D982-67EE-2D3F-723D7F7D0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02215" y="1919349"/>
                <a:ext cx="9450" cy="945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60B3B2C-49DE-92B5-48F3-9D7D7B12D352}"/>
              </a:ext>
            </a:extLst>
          </p:cNvPr>
          <p:cNvGrpSpPr/>
          <p:nvPr/>
        </p:nvGrpSpPr>
        <p:grpSpPr>
          <a:xfrm>
            <a:off x="4384295" y="314739"/>
            <a:ext cx="270" cy="270"/>
            <a:chOff x="4321726" y="419652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929541-C441-3BB8-5DA9-E64A49C3CF1B}"/>
                    </a:ext>
                  </a:extLst>
                </p14:cNvPr>
                <p14:cNvContentPartPr/>
                <p14:nvPr/>
              </p14:nvContentPartPr>
              <p14:xfrm>
                <a:off x="4321726" y="419652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929541-C441-3BB8-5DA9-E64A49C3CF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5606" y="4135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6ED463-1DBA-B515-74DF-8600C6D3EF8B}"/>
                    </a:ext>
                  </a:extLst>
                </p14:cNvPr>
                <p14:cNvContentPartPr/>
                <p14:nvPr/>
              </p14:nvContentPartPr>
              <p14:xfrm>
                <a:off x="4321726" y="41965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6ED463-1DBA-B515-74DF-8600C6D3EF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5606" y="4135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15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2822" y="1599605"/>
            <a:ext cx="8197114" cy="2251761"/>
          </a:xfrm>
        </p:spPr>
        <p:txBody>
          <a:bodyPr lIns="91440" tIns="45720" rIns="91440" bIns="45720" anchor="t"/>
          <a:lstStyle/>
          <a:p>
            <a:r>
              <a:rPr lang="en-US" sz="2000">
                <a:latin typeface="Open Sans"/>
                <a:ea typeface="Open Sans"/>
                <a:cs typeface="Open Sans"/>
              </a:rPr>
              <a:t>The EWS / Tier 1 team will split their work, to be closer to the UWHR business than they are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Employment Verification and PSLF requests will be answered within UWHR, which they’re not today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Workday-related new employee onboarding support will be provided by UWHR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You’ll reach out for support at different email addresses than you do today</a:t>
            </a:r>
          </a:p>
          <a:p>
            <a:endParaRPr lang="en-US" sz="20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/>
              <a:t>STRUCTURAL CHANGES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FRONT DOOR</a:t>
            </a:r>
          </a:p>
        </p:txBody>
      </p:sp>
    </p:spTree>
    <p:extLst>
      <p:ext uri="{BB962C8B-B14F-4D97-AF65-F5344CB8AC3E}">
        <p14:creationId xmlns:p14="http://schemas.microsoft.com/office/powerpoint/2010/main" val="203899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76" y="1934831"/>
            <a:ext cx="8197114" cy="2251761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payroll@uw.edu</a:t>
            </a:r>
            <a:endParaRPr lang="en-US" sz="20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benefits@uw.edu</a:t>
            </a:r>
            <a:endParaRPr lang="en-US" sz="20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hrhelp@uw.edu</a:t>
            </a:r>
            <a:endParaRPr lang="en-US" sz="20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UWHR will support call back and wait on the line options for people that call the help desks for support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/>
              <a:t>SERVICE OPTIONS IN ADDITION TO CONTACT FORM AND LIVE CHAT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Qs TO THE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2758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76" y="1934831"/>
            <a:ext cx="8197114" cy="2251761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n-US" sz="2000"/>
              <a:t>Quicker resolution to questions that span policy and process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2000"/>
              <a:t>Training remediation that blends policy and process to provide a more holistic learning experience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2000"/>
              <a:t>Process improvement effort that reduce redundancies 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/>
              <a:t>AS WE PROGRESS THROUGH STABILIZATION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24346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BBC3-816A-7F0C-5435-3C5959FA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NEED YOUR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A0EA6-251A-E732-678A-AB2AAFACC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COMMUNICATIONS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F211E-75DB-6A19-6BD5-104D0645C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2000">
                <a:latin typeface="Open Sans"/>
                <a:ea typeface="Open Sans"/>
                <a:cs typeface="Open Sans"/>
              </a:rPr>
              <a:t>Help employees understand change</a:t>
            </a:r>
          </a:p>
          <a:p>
            <a:pPr lvl="1"/>
            <a:r>
              <a:rPr lang="en-US" sz="1800">
                <a:latin typeface="Open Sans"/>
                <a:ea typeface="Open Sans"/>
                <a:cs typeface="Open Sans"/>
              </a:rPr>
              <a:t>Alert banners on UWHR and ISC website</a:t>
            </a:r>
          </a:p>
          <a:p>
            <a:pPr lvl="1"/>
            <a:r>
              <a:rPr lang="en-US" sz="1800">
                <a:latin typeface="Open Sans"/>
                <a:ea typeface="Open Sans"/>
                <a:cs typeface="Open Sans"/>
              </a:rPr>
              <a:t>UW Insider posts</a:t>
            </a:r>
          </a:p>
          <a:p>
            <a:pPr lvl="1"/>
            <a:r>
              <a:rPr lang="en-US" sz="1800">
                <a:latin typeface="Open Sans"/>
                <a:ea typeface="Open Sans"/>
                <a:cs typeface="Open Sans"/>
              </a:rPr>
              <a:t>Communication to cascade to your organization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Update ISC references in your department resources</a:t>
            </a:r>
          </a:p>
          <a:p>
            <a:r>
              <a:rPr lang="en-US" sz="2000">
                <a:latin typeface="Open Sans"/>
                <a:ea typeface="Open Sans"/>
                <a:cs typeface="Open Sans"/>
              </a:rPr>
              <a:t>When you find outdated ISC references embedded in Workday, a notification or website, please let us know at hrhelp@uw.edu</a:t>
            </a:r>
          </a:p>
        </p:txBody>
      </p:sp>
    </p:spTree>
    <p:extLst>
      <p:ext uri="{BB962C8B-B14F-4D97-AF65-F5344CB8AC3E}">
        <p14:creationId xmlns:p14="http://schemas.microsoft.com/office/powerpoint/2010/main" val="261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60375" y="369733"/>
            <a:ext cx="8229600" cy="548640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8" name="Content">
            <a:extLst>
              <a:ext uri="{FF2B5EF4-FFF2-40B4-BE49-F238E27FC236}">
                <a16:creationId xmlns:a16="http://schemas.microsoft.com/office/drawing/2014/main" id="{A97C5FF5-5A87-805C-1BF1-9FCA5809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799542"/>
              </p:ext>
            </p:extLst>
          </p:nvPr>
        </p:nvGraphicFramePr>
        <p:xfrm>
          <a:off x="457200" y="114300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75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br>
              <a:rPr lang="en-US"/>
            </a:b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23F46-E806-1BB1-43D3-37E74A70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7B805-FD12-71D8-8BAA-3F6E9A5D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70622"/>
            <a:ext cx="8229600" cy="548640"/>
          </a:xfrm>
        </p:spPr>
        <p:txBody>
          <a:bodyPr anchor="b">
            <a:normAutofit/>
          </a:bodyPr>
          <a:lstStyle/>
          <a:p>
            <a:r>
              <a:rPr lang="en-US"/>
              <a:t>FUTURE STATE VISION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568F1-8F63-6675-B27D-766A9C13A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2834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kern="100"/>
              <a:t>Develop a more integrated, efficient, and employee-focused service model that will be able to more easily realize the process improvements and efficiencies in how we use Workday to support HR and payroll functions.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7C016-8F5D-D3CA-AEE4-73EC8F8AB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i="0"/>
              <a:t>UW-IT remains responsible for enterprise system support</a:t>
            </a:r>
          </a:p>
          <a:p>
            <a:r>
              <a:rPr lang="en-US" i="0">
                <a:latin typeface="Open Sans"/>
                <a:ea typeface="Open Sans"/>
                <a:cs typeface="Open Sans"/>
              </a:rPr>
              <a:t>UWHR becomes responsible for supporting Workday end users for HR transactions</a:t>
            </a:r>
            <a:r>
              <a:rPr lang="en-US">
                <a:latin typeface="Open Sans"/>
                <a:ea typeface="Open Sans"/>
                <a:cs typeface="Open Sans"/>
              </a:rPr>
              <a:t> in close partnership with OAP for academic personnel</a:t>
            </a:r>
            <a:endParaRPr lang="en-US" i="0"/>
          </a:p>
          <a:p>
            <a:r>
              <a:rPr lang="en-US" i="0"/>
              <a:t>FPB becomes responsible for supporting Workday end users for payroll transactions</a:t>
            </a:r>
          </a:p>
          <a:p>
            <a:pPr marL="0" indent="0">
              <a:buNone/>
            </a:pPr>
            <a:endParaRPr lang="en-US" i="0"/>
          </a:p>
          <a:p>
            <a:endParaRPr lang="en-US" i="0"/>
          </a:p>
          <a:p>
            <a:endParaRPr lang="en-US" i="0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CD7F4-0507-3F74-1FF7-B53464FDD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MOVING THE BUSINESS BACK TO THE BUSINESS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7615A0-94AA-F0EF-05D3-8D0EB5C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75407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7C016-8F5D-D3CA-AEE4-73EC8F8AB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Intricacies of Workday Finance require a specialized level of expertise, particularly in the realm of  transacting within the system.</a:t>
            </a:r>
            <a:endParaRPr lang="en-US">
              <a:solidFill>
                <a:srgbClr val="4B2E83"/>
              </a:solidFill>
            </a:endParaRPr>
          </a:p>
          <a:p>
            <a:r>
              <a:rPr lang="en-US">
                <a:latin typeface="Open Sans"/>
                <a:ea typeface="Open Sans"/>
                <a:cs typeface="Open Sans"/>
              </a:rPr>
              <a:t>Moving Payroll back to Finance Planning &amp; Budget will ensure Payroll staff have the resources and support they need to 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navigate and optimize payroll within the Workday Finance system.</a:t>
            </a:r>
            <a:endParaRPr lang="en-US" i="0">
              <a:solidFill>
                <a:srgbClr val="4B2E83"/>
              </a:solidFill>
            </a:endParaRPr>
          </a:p>
          <a:p>
            <a:endParaRPr lang="en-US" i="0"/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CD7F4-0507-3F74-1FF7-B53464FDD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Uni Sans"/>
              </a:rPr>
              <a:t>TRANSITION TO WORKDAY FINANCE</a:t>
            </a:r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7615A0-94AA-F0EF-05D3-8D0EB5C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6860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53477-CA5F-358E-F0A3-B17E0CB9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REVIEW: Staffing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74B3FE-2A32-AD2D-DE13-E3BEE7964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450260"/>
              </p:ext>
            </p:extLst>
          </p:nvPr>
        </p:nvGraphicFramePr>
        <p:xfrm>
          <a:off x="0" y="1023683"/>
          <a:ext cx="9144000" cy="411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88873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753477-CA5F-358E-F0A3-B17E0CB9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REVIEW: Asset impacts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74B3FE-2A32-AD2D-DE13-E3BEE7964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61230"/>
              </p:ext>
            </p:extLst>
          </p:nvPr>
        </p:nvGraphicFramePr>
        <p:xfrm>
          <a:off x="0" y="1023683"/>
          <a:ext cx="9144000" cy="411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0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38987-0BA2-3DAF-5C1A-4E1BACBB9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D2C87C-F669-5FA0-F0A2-26B08A4A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TIMELINE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D934ADD-E58A-8152-C683-CE8428C349B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139060310"/>
              </p:ext>
            </p:extLst>
          </p:nvPr>
        </p:nvGraphicFramePr>
        <p:xfrm>
          <a:off x="448229" y="1038496"/>
          <a:ext cx="8184356" cy="410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94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STAYS THE SAME</a:t>
            </a:r>
            <a:br>
              <a:rPr lang="en-US"/>
            </a:b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662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16x9-Solid-ADA" id="{7F1A290A-F38F-4F9F-B3C4-07E58DC9AC67}" vid="{969BA083-AD67-49C4-B56E-077B6EA4DD10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917B4C"/>
      </a:hlink>
      <a:folHlink>
        <a:srgbClr val="C3B2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16x9-Solid-ADA" id="{7F1A290A-F38F-4F9F-B3C4-07E58DC9AC67}" vid="{F60F13BA-BFB0-4DA9-85F8-6682ED047D48}"/>
    </a:ext>
  </a:extLst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ISC_PPT_Template_16x9-Solid-ADA (4)</Template>
  <TotalTime>0</TotalTime>
  <Words>771</Words>
  <Application>Microsoft Office PowerPoint</Application>
  <PresentationFormat>On-screen Show (16:9)</PresentationFormat>
  <Paragraphs>138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1_Custom Design</vt:lpstr>
      <vt:lpstr>2_Custom Design</vt:lpstr>
      <vt:lpstr>ISC INTEGRATION UPDATE</vt:lpstr>
      <vt:lpstr>AGENDA</vt:lpstr>
      <vt:lpstr>FUTURE STATE VISION</vt:lpstr>
      <vt:lpstr>OVERVIEW</vt:lpstr>
      <vt:lpstr>OVERVIEW</vt:lpstr>
      <vt:lpstr>DECISION REVIEW: Staffing</vt:lpstr>
      <vt:lpstr>DECISION REVIEW: Asset impacts</vt:lpstr>
      <vt:lpstr>INTEGRATION TIMELINE</vt:lpstr>
      <vt:lpstr>WHAT STAYS THE SAME </vt:lpstr>
      <vt:lpstr>WHAT WILL BE THE SAME?</vt:lpstr>
      <vt:lpstr>WHAT ELSE WILL BE THE SAME?</vt:lpstr>
      <vt:lpstr>WHAT IS CHANGING ON MAY 1 </vt:lpstr>
      <vt:lpstr>WEBSITE NAME CHANGE</vt:lpstr>
      <vt:lpstr>PowerPoint Presentation</vt:lpstr>
      <vt:lpstr>PowerPoint Presentation</vt:lpstr>
      <vt:lpstr>NEW FRONT DOOR</vt:lpstr>
      <vt:lpstr>GETTING Qs TO THE BUSINESS UNIT</vt:lpstr>
      <vt:lpstr>ONGOING ENHANCEMENTS</vt:lpstr>
      <vt:lpstr>WE NEED YOUR HELP</vt:lpstr>
      <vt:lpstr>QUESTIONS? 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Kanani Donaldson</dc:creator>
  <cp:lastModifiedBy>Courtney Laguio</cp:lastModifiedBy>
  <cp:revision>2</cp:revision>
  <dcterms:created xsi:type="dcterms:W3CDTF">2018-08-14T17:47:25Z</dcterms:created>
  <dcterms:modified xsi:type="dcterms:W3CDTF">2024-04-19T15:36:44Z</dcterms:modified>
</cp:coreProperties>
</file>